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352" r:id="rId2"/>
    <p:sldId id="331" r:id="rId3"/>
    <p:sldId id="344" r:id="rId4"/>
    <p:sldId id="345" r:id="rId5"/>
    <p:sldId id="346" r:id="rId6"/>
    <p:sldId id="347" r:id="rId7"/>
    <p:sldId id="353" r:id="rId8"/>
    <p:sldId id="369" r:id="rId9"/>
    <p:sldId id="348" r:id="rId10"/>
    <p:sldId id="354" r:id="rId11"/>
    <p:sldId id="368" r:id="rId12"/>
    <p:sldId id="350" r:id="rId13"/>
    <p:sldId id="355" r:id="rId14"/>
    <p:sldId id="356" r:id="rId15"/>
    <p:sldId id="357" r:id="rId16"/>
    <p:sldId id="359" r:id="rId17"/>
    <p:sldId id="362" r:id="rId18"/>
    <p:sldId id="363" r:id="rId19"/>
    <p:sldId id="364" r:id="rId20"/>
    <p:sldId id="365" r:id="rId21"/>
    <p:sldId id="366" r:id="rId22"/>
    <p:sldId id="367" r:id="rId23"/>
    <p:sldId id="374" r:id="rId24"/>
    <p:sldId id="371" r:id="rId25"/>
    <p:sldId id="297"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Quattrocento Sans" panose="020B0604020202020204" charset="0"/>
      <p:regular r:id="rId32"/>
      <p:bold r:id="rId33"/>
      <p:italic r:id="rId34"/>
      <p:boldItalic r:id="rId35"/>
    </p:embeddedFont>
    <p:embeddedFont>
      <p:font typeface="Lora" panose="020B0604020202020204" charset="0"/>
      <p:regular r:id="rId36"/>
      <p:bold r:id="rId37"/>
      <p:italic r:id="rId38"/>
      <p:boldItalic r:id="rId39"/>
    </p:embeddedFont>
    <p:embeddedFont>
      <p:font typeface="Berlin Sans FB" panose="020E0602020502020306"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18AF4094-FEBD-4747-B7BE-8CA1ACD05097}">
          <p14:sldIdLst>
            <p14:sldId id="352"/>
          </p14:sldIdLst>
        </p14:section>
        <p14:section name="Sección sin título" id="{6CEEA5D8-60D5-4CDD-BBD8-011231B29A22}">
          <p14:sldIdLst>
            <p14:sldId id="331"/>
            <p14:sldId id="344"/>
            <p14:sldId id="345"/>
            <p14:sldId id="346"/>
            <p14:sldId id="347"/>
            <p14:sldId id="353"/>
            <p14:sldId id="369"/>
            <p14:sldId id="348"/>
            <p14:sldId id="354"/>
            <p14:sldId id="368"/>
            <p14:sldId id="350"/>
            <p14:sldId id="355"/>
            <p14:sldId id="356"/>
            <p14:sldId id="357"/>
            <p14:sldId id="359"/>
            <p14:sldId id="362"/>
            <p14:sldId id="363"/>
            <p14:sldId id="364"/>
            <p14:sldId id="365"/>
            <p14:sldId id="366"/>
            <p14:sldId id="367"/>
            <p14:sldId id="374"/>
            <p14:sldId id="371"/>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CEC"/>
    <a:srgbClr val="EFAE7A"/>
    <a:srgbClr val="F1F28C"/>
    <a:srgbClr val="BAF6D3"/>
    <a:srgbClr val="C4FD77"/>
    <a:srgbClr val="3C3D63"/>
    <a:srgbClr val="3D3D64"/>
    <a:srgbClr val="F4849F"/>
    <a:srgbClr val="848497"/>
    <a:srgbClr val="B64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2" d="100"/>
          <a:sy n="82" d="100"/>
        </p:scale>
        <p:origin x="8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E6323-6A0F-4950-A25C-FB81D117815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3449541E-EFDF-4263-ACF6-F1D347A888B1}">
      <dgm:prSet phldrT="[Texto]"/>
      <dgm:spPr>
        <a:solidFill>
          <a:srgbClr val="EFAE7A"/>
        </a:solidFill>
      </dgm:spPr>
      <dgm:t>
        <a:bodyPr/>
        <a:lstStyle/>
        <a:p>
          <a:r>
            <a:rPr lang="es-ES" dirty="0" smtClean="0">
              <a:solidFill>
                <a:schemeClr val="tx1"/>
              </a:solidFill>
              <a:latin typeface="Berlin Sans FB" panose="020E0602020502020306" pitchFamily="34" charset="0"/>
            </a:rPr>
            <a:t>Participación</a:t>
          </a:r>
        </a:p>
        <a:p>
          <a:r>
            <a:rPr lang="es-ES" dirty="0" smtClean="0">
              <a:solidFill>
                <a:schemeClr val="tx1"/>
              </a:solidFill>
              <a:latin typeface="Berlin Sans FB" panose="020E0602020502020306" pitchFamily="34" charset="0"/>
            </a:rPr>
            <a:t>Ciudadana</a:t>
          </a:r>
          <a:endParaRPr lang="es-ES" dirty="0">
            <a:solidFill>
              <a:schemeClr val="tx1"/>
            </a:solidFill>
            <a:latin typeface="Berlin Sans FB" panose="020E0602020502020306" pitchFamily="34" charset="0"/>
          </a:endParaRPr>
        </a:p>
      </dgm:t>
    </dgm:pt>
    <dgm:pt modelId="{9DAB90D4-EDEE-4F1C-A1A1-5851869138BC}" type="parTrans" cxnId="{21CD0C84-A229-4FF0-86C5-8D481B163629}">
      <dgm:prSet/>
      <dgm:spPr/>
      <dgm:t>
        <a:bodyPr/>
        <a:lstStyle/>
        <a:p>
          <a:endParaRPr lang="es-ES"/>
        </a:p>
      </dgm:t>
    </dgm:pt>
    <dgm:pt modelId="{210CD3C1-B55A-442E-AA78-B36FADA5293C}" type="sibTrans" cxnId="{21CD0C84-A229-4FF0-86C5-8D481B163629}">
      <dgm:prSet custT="1"/>
      <dgm:spPr>
        <a:solidFill>
          <a:srgbClr val="C4FD77"/>
        </a:solidFill>
      </dgm:spPr>
      <dgm:t>
        <a:bodyPr/>
        <a:lstStyle/>
        <a:p>
          <a:r>
            <a:rPr lang="es-ES" sz="1400" dirty="0" smtClean="0">
              <a:solidFill>
                <a:schemeClr val="tx1"/>
              </a:solidFill>
              <a:latin typeface="Berlin Sans FB" panose="020E0602020502020306" pitchFamily="34" charset="0"/>
            </a:rPr>
            <a:t>GIS</a:t>
          </a:r>
          <a:endParaRPr lang="es-ES" sz="1400" dirty="0">
            <a:solidFill>
              <a:schemeClr val="tx1"/>
            </a:solidFill>
            <a:latin typeface="Berlin Sans FB" panose="020E0602020502020306" pitchFamily="34" charset="0"/>
          </a:endParaRPr>
        </a:p>
      </dgm:t>
    </dgm:pt>
    <dgm:pt modelId="{E04F59E2-C6D9-4423-866B-6DFE427F041B}">
      <dgm:prSet phldrT="[Texto]"/>
      <dgm:spPr>
        <a:solidFill>
          <a:srgbClr val="00B0F0"/>
        </a:solidFill>
      </dgm:spPr>
      <dgm:t>
        <a:bodyPr/>
        <a:lstStyle/>
        <a:p>
          <a:r>
            <a:rPr lang="es-ES" dirty="0" smtClean="0">
              <a:solidFill>
                <a:schemeClr val="tx1"/>
              </a:solidFill>
              <a:latin typeface="Berlin Sans FB" panose="020E0602020502020306" pitchFamily="34" charset="0"/>
            </a:rPr>
            <a:t>Plataforma Smart  </a:t>
          </a:r>
          <a:endParaRPr lang="es-ES" dirty="0">
            <a:solidFill>
              <a:schemeClr val="tx1"/>
            </a:solidFill>
            <a:latin typeface="Berlin Sans FB" panose="020E0602020502020306" pitchFamily="34" charset="0"/>
          </a:endParaRPr>
        </a:p>
      </dgm:t>
    </dgm:pt>
    <dgm:pt modelId="{CE080E23-D40B-4DEA-B936-329FD0EC3C49}" type="parTrans" cxnId="{B754FA99-A0B6-4285-8DD6-4FEF3828E730}">
      <dgm:prSet/>
      <dgm:spPr/>
      <dgm:t>
        <a:bodyPr/>
        <a:lstStyle/>
        <a:p>
          <a:endParaRPr lang="es-ES"/>
        </a:p>
      </dgm:t>
    </dgm:pt>
    <dgm:pt modelId="{F1DA1B4C-3047-409E-92B6-1060DF160F45}" type="sibTrans" cxnId="{B754FA99-A0B6-4285-8DD6-4FEF3828E730}">
      <dgm:prSet/>
      <dgm:spPr/>
      <dgm:t>
        <a:bodyPr/>
        <a:lstStyle/>
        <a:p>
          <a:r>
            <a:rPr lang="es-ES" dirty="0" smtClean="0">
              <a:solidFill>
                <a:schemeClr val="tx1"/>
              </a:solidFill>
              <a:latin typeface="Berlin Sans FB" panose="020E0602020502020306" pitchFamily="34" charset="0"/>
            </a:rPr>
            <a:t>Gestión de activos municipales</a:t>
          </a:r>
          <a:endParaRPr lang="es-ES" dirty="0">
            <a:solidFill>
              <a:schemeClr val="tx1"/>
            </a:solidFill>
            <a:latin typeface="Berlin Sans FB" panose="020E0602020502020306" pitchFamily="34" charset="0"/>
          </a:endParaRPr>
        </a:p>
      </dgm:t>
    </dgm:pt>
    <dgm:pt modelId="{0BA434F4-E7A0-41A9-989C-E55DA0FE5C13}">
      <dgm:prSet phldrT="[Texto]"/>
      <dgm:spPr>
        <a:solidFill>
          <a:srgbClr val="BAF6D3"/>
        </a:solidFill>
      </dgm:spPr>
      <dgm:t>
        <a:bodyPr/>
        <a:lstStyle/>
        <a:p>
          <a:r>
            <a:rPr lang="es-ES" dirty="0" smtClean="0">
              <a:solidFill>
                <a:schemeClr val="tx1"/>
              </a:solidFill>
              <a:latin typeface="Berlin Sans FB" panose="020E0602020502020306" pitchFamily="34" charset="0"/>
            </a:rPr>
            <a:t>Datos abiertos</a:t>
          </a:r>
          <a:endParaRPr lang="es-ES" dirty="0">
            <a:solidFill>
              <a:schemeClr val="tx1"/>
            </a:solidFill>
            <a:latin typeface="Berlin Sans FB" panose="020E0602020502020306" pitchFamily="34" charset="0"/>
          </a:endParaRPr>
        </a:p>
      </dgm:t>
    </dgm:pt>
    <dgm:pt modelId="{4A173D92-861C-452F-BC72-7285763B59D7}" type="parTrans" cxnId="{C9CF46C0-9A09-46C3-BF10-697F8FD10052}">
      <dgm:prSet/>
      <dgm:spPr/>
      <dgm:t>
        <a:bodyPr/>
        <a:lstStyle/>
        <a:p>
          <a:endParaRPr lang="es-ES"/>
        </a:p>
      </dgm:t>
    </dgm:pt>
    <dgm:pt modelId="{A09C0585-02E7-42FE-9B5B-F557A06D6CF8}" type="sibTrans" cxnId="{C9CF46C0-9A09-46C3-BF10-697F8FD10052}">
      <dgm:prSet custT="1"/>
      <dgm:spPr>
        <a:solidFill>
          <a:srgbClr val="E58CEC"/>
        </a:solidFill>
      </dgm:spPr>
      <dgm:t>
        <a:bodyPr/>
        <a:lstStyle/>
        <a:p>
          <a:r>
            <a:rPr lang="es-ES" sz="1100" dirty="0" smtClean="0">
              <a:solidFill>
                <a:schemeClr val="tx1"/>
              </a:solidFill>
              <a:latin typeface="Berlin Sans FB" panose="020E0602020502020306" pitchFamily="34" charset="0"/>
            </a:rPr>
            <a:t>Sistema de Gestión Inteligente de Ciudad</a:t>
          </a:r>
          <a:endParaRPr lang="es-ES" sz="1100" dirty="0">
            <a:solidFill>
              <a:schemeClr val="tx1"/>
            </a:solidFill>
            <a:latin typeface="Berlin Sans FB" panose="020E0602020502020306" pitchFamily="34" charset="0"/>
          </a:endParaRPr>
        </a:p>
      </dgm:t>
    </dgm:pt>
    <dgm:pt modelId="{B7008837-B692-4D7B-ABD0-AB5A2B3140E5}">
      <dgm:prSet custT="1"/>
      <dgm:spPr>
        <a:solidFill>
          <a:srgbClr val="F1F28C"/>
        </a:solidFill>
      </dgm:spPr>
      <dgm:t>
        <a:bodyPr/>
        <a:lstStyle/>
        <a:p>
          <a:r>
            <a:rPr lang="es-ES" sz="700" dirty="0" smtClean="0">
              <a:solidFill>
                <a:schemeClr val="tx1"/>
              </a:solidFill>
              <a:latin typeface="Berlin Sans FB" panose="020E0602020502020306" pitchFamily="34" charset="0"/>
            </a:rPr>
            <a:t>Administración</a:t>
          </a:r>
          <a:r>
            <a:rPr lang="es-ES" sz="1000" dirty="0" smtClean="0">
              <a:solidFill>
                <a:schemeClr val="tx1"/>
              </a:solidFill>
              <a:latin typeface="Berlin Sans FB" panose="020E0602020502020306" pitchFamily="34" charset="0"/>
            </a:rPr>
            <a:t> digital</a:t>
          </a:r>
          <a:endParaRPr lang="es-ES" sz="1000" dirty="0">
            <a:solidFill>
              <a:schemeClr val="tx1"/>
            </a:solidFill>
            <a:latin typeface="Berlin Sans FB" panose="020E0602020502020306" pitchFamily="34" charset="0"/>
          </a:endParaRPr>
        </a:p>
      </dgm:t>
    </dgm:pt>
    <dgm:pt modelId="{1CBBA20E-5650-4A9B-A149-8BA079A81EFC}" type="parTrans" cxnId="{8EFEFB58-EDB5-4032-B27E-572FEB41151F}">
      <dgm:prSet/>
      <dgm:spPr/>
      <dgm:t>
        <a:bodyPr/>
        <a:lstStyle/>
        <a:p>
          <a:endParaRPr lang="es-ES"/>
        </a:p>
      </dgm:t>
    </dgm:pt>
    <dgm:pt modelId="{C4610746-DFA1-4286-9051-6926D6947102}" type="sibTrans" cxnId="{8EFEFB58-EDB5-4032-B27E-572FEB41151F}">
      <dgm:prSet custT="1"/>
      <dgm:spPr>
        <a:solidFill>
          <a:srgbClr val="F4849F"/>
        </a:solidFill>
      </dgm:spPr>
      <dgm:t>
        <a:bodyPr/>
        <a:lstStyle/>
        <a:p>
          <a:r>
            <a:rPr lang="es-ES" sz="800" b="0" dirty="0" smtClean="0">
              <a:solidFill>
                <a:schemeClr val="tx1"/>
              </a:solidFill>
              <a:latin typeface="Berlin Sans FB" panose="020E0602020502020306" pitchFamily="34" charset="0"/>
            </a:rPr>
            <a:t>Servicios básicos de Internet</a:t>
          </a:r>
          <a:endParaRPr lang="es-ES" sz="800" b="0" dirty="0">
            <a:solidFill>
              <a:schemeClr val="tx1"/>
            </a:solidFill>
            <a:latin typeface="Berlin Sans FB" panose="020E0602020502020306" pitchFamily="34" charset="0"/>
          </a:endParaRPr>
        </a:p>
      </dgm:t>
    </dgm:pt>
    <dgm:pt modelId="{522763D4-B725-4C88-8082-D4402A0551BB}" type="pres">
      <dgm:prSet presAssocID="{F76E6323-6A0F-4950-A25C-FB81D117815B}" presName="Name0" presStyleCnt="0">
        <dgm:presLayoutVars>
          <dgm:chMax/>
          <dgm:chPref/>
          <dgm:dir/>
          <dgm:animLvl val="lvl"/>
        </dgm:presLayoutVars>
      </dgm:prSet>
      <dgm:spPr/>
      <dgm:t>
        <a:bodyPr/>
        <a:lstStyle/>
        <a:p>
          <a:endParaRPr lang="es-ES"/>
        </a:p>
      </dgm:t>
    </dgm:pt>
    <dgm:pt modelId="{352A4FBA-0CC8-4838-8CE7-6FA3E8C17AE6}" type="pres">
      <dgm:prSet presAssocID="{3449541E-EFDF-4263-ACF6-F1D347A888B1}" presName="composite" presStyleCnt="0"/>
      <dgm:spPr/>
    </dgm:pt>
    <dgm:pt modelId="{0FE5882B-F850-4137-818A-2EDABBEB333D}" type="pres">
      <dgm:prSet presAssocID="{3449541E-EFDF-4263-ACF6-F1D347A888B1}" presName="Parent1" presStyleLbl="node1" presStyleIdx="0" presStyleCnt="8" custLinFactNeighborX="-3678" custLinFactNeighborY="-6169">
        <dgm:presLayoutVars>
          <dgm:chMax val="1"/>
          <dgm:chPref val="1"/>
          <dgm:bulletEnabled val="1"/>
        </dgm:presLayoutVars>
      </dgm:prSet>
      <dgm:spPr/>
      <dgm:t>
        <a:bodyPr/>
        <a:lstStyle/>
        <a:p>
          <a:endParaRPr lang="es-ES"/>
        </a:p>
      </dgm:t>
    </dgm:pt>
    <dgm:pt modelId="{1DDE790B-7FB6-4E48-8C9E-9DAB5CEB4602}" type="pres">
      <dgm:prSet presAssocID="{3449541E-EFDF-4263-ACF6-F1D347A888B1}" presName="Childtext1" presStyleLbl="revTx" presStyleIdx="0" presStyleCnt="4">
        <dgm:presLayoutVars>
          <dgm:chMax val="0"/>
          <dgm:chPref val="0"/>
          <dgm:bulletEnabled val="1"/>
        </dgm:presLayoutVars>
      </dgm:prSet>
      <dgm:spPr/>
      <dgm:t>
        <a:bodyPr/>
        <a:lstStyle/>
        <a:p>
          <a:endParaRPr lang="es-ES"/>
        </a:p>
      </dgm:t>
    </dgm:pt>
    <dgm:pt modelId="{2DCD12B3-8086-4F73-BB60-9B1EDC5172A6}" type="pres">
      <dgm:prSet presAssocID="{3449541E-EFDF-4263-ACF6-F1D347A888B1}" presName="BalanceSpacing" presStyleCnt="0"/>
      <dgm:spPr/>
    </dgm:pt>
    <dgm:pt modelId="{92F875EB-B328-4A0C-BBF9-B850A1E608FF}" type="pres">
      <dgm:prSet presAssocID="{3449541E-EFDF-4263-ACF6-F1D347A888B1}" presName="BalanceSpacing1" presStyleCnt="0"/>
      <dgm:spPr/>
    </dgm:pt>
    <dgm:pt modelId="{6A7F12F3-0790-47F8-9A36-BF82E41E6DEF}" type="pres">
      <dgm:prSet presAssocID="{210CD3C1-B55A-442E-AA78-B36FADA5293C}" presName="Accent1Text" presStyleLbl="node1" presStyleIdx="1" presStyleCnt="8" custLinFactX="64395" custLinFactNeighborX="100000" custLinFactNeighborY="86517"/>
      <dgm:spPr/>
      <dgm:t>
        <a:bodyPr/>
        <a:lstStyle/>
        <a:p>
          <a:endParaRPr lang="es-ES"/>
        </a:p>
      </dgm:t>
    </dgm:pt>
    <dgm:pt modelId="{863DA87D-5DE6-4E17-A194-A2433674527B}" type="pres">
      <dgm:prSet presAssocID="{210CD3C1-B55A-442E-AA78-B36FADA5293C}" presName="spaceBetweenRectangles" presStyleCnt="0"/>
      <dgm:spPr/>
    </dgm:pt>
    <dgm:pt modelId="{07A6CAE3-B678-44E7-A868-C8D2F8D1151F}" type="pres">
      <dgm:prSet presAssocID="{E04F59E2-C6D9-4423-866B-6DFE427F041B}" presName="composite" presStyleCnt="0"/>
      <dgm:spPr/>
    </dgm:pt>
    <dgm:pt modelId="{6AB047AA-172B-49C6-A0B3-8FA560F52648}" type="pres">
      <dgm:prSet presAssocID="{E04F59E2-C6D9-4423-866B-6DFE427F041B}" presName="Parent1" presStyleLbl="node1" presStyleIdx="2" presStyleCnt="8">
        <dgm:presLayoutVars>
          <dgm:chMax val="1"/>
          <dgm:chPref val="1"/>
          <dgm:bulletEnabled val="1"/>
        </dgm:presLayoutVars>
      </dgm:prSet>
      <dgm:spPr/>
      <dgm:t>
        <a:bodyPr/>
        <a:lstStyle/>
        <a:p>
          <a:endParaRPr lang="es-ES"/>
        </a:p>
      </dgm:t>
    </dgm:pt>
    <dgm:pt modelId="{428537FA-13A5-47CF-9313-13BB04A93DBE}" type="pres">
      <dgm:prSet presAssocID="{E04F59E2-C6D9-4423-866B-6DFE427F041B}" presName="Childtext1" presStyleLbl="revTx" presStyleIdx="1" presStyleCnt="4">
        <dgm:presLayoutVars>
          <dgm:chMax val="0"/>
          <dgm:chPref val="0"/>
          <dgm:bulletEnabled val="1"/>
        </dgm:presLayoutVars>
      </dgm:prSet>
      <dgm:spPr/>
      <dgm:t>
        <a:bodyPr/>
        <a:lstStyle/>
        <a:p>
          <a:endParaRPr lang="es-ES"/>
        </a:p>
      </dgm:t>
    </dgm:pt>
    <dgm:pt modelId="{CE6BC12D-9532-4C7D-BC03-9E2C125F6EFE}" type="pres">
      <dgm:prSet presAssocID="{E04F59E2-C6D9-4423-866B-6DFE427F041B}" presName="BalanceSpacing" presStyleCnt="0"/>
      <dgm:spPr/>
    </dgm:pt>
    <dgm:pt modelId="{BC0A2546-9756-4D91-82F4-55B88F6C3BDB}" type="pres">
      <dgm:prSet presAssocID="{E04F59E2-C6D9-4423-866B-6DFE427F041B}" presName="BalanceSpacing1" presStyleCnt="0"/>
      <dgm:spPr/>
    </dgm:pt>
    <dgm:pt modelId="{041D840D-6580-4951-BA94-1109F8324BAF}" type="pres">
      <dgm:prSet presAssocID="{F1DA1B4C-3047-409E-92B6-1060DF160F45}" presName="Accent1Text" presStyleLbl="node1" presStyleIdx="3" presStyleCnt="8" custLinFactX="9654" custLinFactNeighborX="100000" custLinFactNeighborY="-2571"/>
      <dgm:spPr/>
      <dgm:t>
        <a:bodyPr/>
        <a:lstStyle/>
        <a:p>
          <a:endParaRPr lang="es-ES"/>
        </a:p>
      </dgm:t>
    </dgm:pt>
    <dgm:pt modelId="{33D8B230-F1C8-4059-8CF5-3B7C8705210B}" type="pres">
      <dgm:prSet presAssocID="{F1DA1B4C-3047-409E-92B6-1060DF160F45}" presName="spaceBetweenRectangles" presStyleCnt="0"/>
      <dgm:spPr/>
    </dgm:pt>
    <dgm:pt modelId="{E7996809-5C91-4C07-8BFB-1F9077373238}" type="pres">
      <dgm:prSet presAssocID="{0BA434F4-E7A0-41A9-989C-E55DA0FE5C13}" presName="composite" presStyleCnt="0"/>
      <dgm:spPr/>
    </dgm:pt>
    <dgm:pt modelId="{4C1D1C8D-CE5A-4D61-A835-01DEA7129220}" type="pres">
      <dgm:prSet presAssocID="{0BA434F4-E7A0-41A9-989C-E55DA0FE5C13}" presName="Parent1" presStyleLbl="node1" presStyleIdx="4" presStyleCnt="8" custLinFactX="8833" custLinFactY="-91769" custLinFactNeighborX="100000" custLinFactNeighborY="-100000">
        <dgm:presLayoutVars>
          <dgm:chMax val="1"/>
          <dgm:chPref val="1"/>
          <dgm:bulletEnabled val="1"/>
        </dgm:presLayoutVars>
      </dgm:prSet>
      <dgm:spPr/>
      <dgm:t>
        <a:bodyPr/>
        <a:lstStyle/>
        <a:p>
          <a:endParaRPr lang="es-ES"/>
        </a:p>
      </dgm:t>
    </dgm:pt>
    <dgm:pt modelId="{789E66C4-3AFB-4555-BC90-808A6291C8C7}" type="pres">
      <dgm:prSet presAssocID="{0BA434F4-E7A0-41A9-989C-E55DA0FE5C13}" presName="Childtext1" presStyleLbl="revTx" presStyleIdx="2" presStyleCnt="4">
        <dgm:presLayoutVars>
          <dgm:chMax val="0"/>
          <dgm:chPref val="0"/>
          <dgm:bulletEnabled val="1"/>
        </dgm:presLayoutVars>
      </dgm:prSet>
      <dgm:spPr/>
      <dgm:t>
        <a:bodyPr/>
        <a:lstStyle/>
        <a:p>
          <a:endParaRPr lang="es-ES"/>
        </a:p>
      </dgm:t>
    </dgm:pt>
    <dgm:pt modelId="{0C36577C-285F-4BA6-B15A-E8AEA49D4556}" type="pres">
      <dgm:prSet presAssocID="{0BA434F4-E7A0-41A9-989C-E55DA0FE5C13}" presName="BalanceSpacing" presStyleCnt="0"/>
      <dgm:spPr/>
    </dgm:pt>
    <dgm:pt modelId="{5C6465FF-42C0-4AA7-B05A-508187BCAE8A}" type="pres">
      <dgm:prSet presAssocID="{0BA434F4-E7A0-41A9-989C-E55DA0FE5C13}" presName="BalanceSpacing1" presStyleCnt="0"/>
      <dgm:spPr/>
    </dgm:pt>
    <dgm:pt modelId="{F2E5C3F7-3367-4EC3-9881-54B1892C8CA7}" type="pres">
      <dgm:prSet presAssocID="{A09C0585-02E7-42FE-9B5B-F557A06D6CF8}" presName="Accent1Text" presStyleLbl="node1" presStyleIdx="5" presStyleCnt="8" custScaleX="139892" custScaleY="142072" custLinFactNeighborX="-7584" custLinFactNeighborY="803"/>
      <dgm:spPr/>
      <dgm:t>
        <a:bodyPr/>
        <a:lstStyle/>
        <a:p>
          <a:endParaRPr lang="es-ES"/>
        </a:p>
      </dgm:t>
    </dgm:pt>
    <dgm:pt modelId="{E17CD7B7-AF48-4FF7-AF96-52A5CBFCF463}" type="pres">
      <dgm:prSet presAssocID="{A09C0585-02E7-42FE-9B5B-F557A06D6CF8}" presName="spaceBetweenRectangles" presStyleCnt="0"/>
      <dgm:spPr/>
    </dgm:pt>
    <dgm:pt modelId="{7B1F0068-8653-4F2E-BB7D-5C484D74784C}" type="pres">
      <dgm:prSet presAssocID="{B7008837-B692-4D7B-ABD0-AB5A2B3140E5}" presName="composite" presStyleCnt="0"/>
      <dgm:spPr/>
    </dgm:pt>
    <dgm:pt modelId="{B30390AA-BC55-4820-8D06-883AAFD74BCF}" type="pres">
      <dgm:prSet presAssocID="{B7008837-B692-4D7B-ABD0-AB5A2B3140E5}" presName="Parent1" presStyleLbl="node1" presStyleIdx="6" presStyleCnt="8" custLinFactX="-5286" custLinFactY="-100000" custLinFactNeighborX="-100000" custLinFactNeighborY="-113486">
        <dgm:presLayoutVars>
          <dgm:chMax val="1"/>
          <dgm:chPref val="1"/>
          <dgm:bulletEnabled val="1"/>
        </dgm:presLayoutVars>
      </dgm:prSet>
      <dgm:spPr/>
      <dgm:t>
        <a:bodyPr/>
        <a:lstStyle/>
        <a:p>
          <a:endParaRPr lang="es-ES"/>
        </a:p>
      </dgm:t>
    </dgm:pt>
    <dgm:pt modelId="{EBD52AF2-375D-4DD2-9CD1-E01B8CE2B15C}" type="pres">
      <dgm:prSet presAssocID="{B7008837-B692-4D7B-ABD0-AB5A2B3140E5}" presName="Childtext1" presStyleLbl="revTx" presStyleIdx="3" presStyleCnt="4">
        <dgm:presLayoutVars>
          <dgm:chMax val="0"/>
          <dgm:chPref val="0"/>
          <dgm:bulletEnabled val="1"/>
        </dgm:presLayoutVars>
      </dgm:prSet>
      <dgm:spPr/>
    </dgm:pt>
    <dgm:pt modelId="{9AE2E223-806B-406D-A848-5A71AA4ED3EB}" type="pres">
      <dgm:prSet presAssocID="{B7008837-B692-4D7B-ABD0-AB5A2B3140E5}" presName="BalanceSpacing" presStyleCnt="0"/>
      <dgm:spPr/>
    </dgm:pt>
    <dgm:pt modelId="{367025D4-6E0A-4E6C-9F6B-94FE9E4145E7}" type="pres">
      <dgm:prSet presAssocID="{B7008837-B692-4D7B-ABD0-AB5A2B3140E5}" presName="BalanceSpacing1" presStyleCnt="0"/>
      <dgm:spPr/>
    </dgm:pt>
    <dgm:pt modelId="{FB030E7F-58AC-46B1-ACF2-C1AFC7A0770D}" type="pres">
      <dgm:prSet presAssocID="{C4610746-DFA1-4286-9051-6926D6947102}" presName="Accent1Text" presStyleLbl="node1" presStyleIdx="7" presStyleCnt="8" custLinFactY="-24195" custLinFactNeighborX="64434" custLinFactNeighborY="-100000"/>
      <dgm:spPr/>
      <dgm:t>
        <a:bodyPr/>
        <a:lstStyle/>
        <a:p>
          <a:endParaRPr lang="es-ES"/>
        </a:p>
      </dgm:t>
    </dgm:pt>
  </dgm:ptLst>
  <dgm:cxnLst>
    <dgm:cxn modelId="{5CFCA9C3-E9B8-4FAD-A41F-E0E3B75AFAC5}" type="presOf" srcId="{F1DA1B4C-3047-409E-92B6-1060DF160F45}" destId="{041D840D-6580-4951-BA94-1109F8324BAF}" srcOrd="0" destOrd="0" presId="urn:microsoft.com/office/officeart/2008/layout/AlternatingHexagons"/>
    <dgm:cxn modelId="{C9CF46C0-9A09-46C3-BF10-697F8FD10052}" srcId="{F76E6323-6A0F-4950-A25C-FB81D117815B}" destId="{0BA434F4-E7A0-41A9-989C-E55DA0FE5C13}" srcOrd="2" destOrd="0" parTransId="{4A173D92-861C-452F-BC72-7285763B59D7}" sibTransId="{A09C0585-02E7-42FE-9B5B-F557A06D6CF8}"/>
    <dgm:cxn modelId="{6649B346-7EEB-4447-8016-5FCD9DA91C0B}" type="presOf" srcId="{210CD3C1-B55A-442E-AA78-B36FADA5293C}" destId="{6A7F12F3-0790-47F8-9A36-BF82E41E6DEF}" srcOrd="0" destOrd="0" presId="urn:microsoft.com/office/officeart/2008/layout/AlternatingHexagons"/>
    <dgm:cxn modelId="{A8711F8F-78C3-435C-AF68-61586A4E2637}" type="presOf" srcId="{0BA434F4-E7A0-41A9-989C-E55DA0FE5C13}" destId="{4C1D1C8D-CE5A-4D61-A835-01DEA7129220}" srcOrd="0" destOrd="0" presId="urn:microsoft.com/office/officeart/2008/layout/AlternatingHexagons"/>
    <dgm:cxn modelId="{B1771DBE-F45D-4662-B99C-13FF74ACEDB7}" type="presOf" srcId="{B7008837-B692-4D7B-ABD0-AB5A2B3140E5}" destId="{B30390AA-BC55-4820-8D06-883AAFD74BCF}" srcOrd="0" destOrd="0" presId="urn:microsoft.com/office/officeart/2008/layout/AlternatingHexagons"/>
    <dgm:cxn modelId="{82BD3897-9BA0-4774-9ADA-F8F1A5E0B348}" type="presOf" srcId="{E04F59E2-C6D9-4423-866B-6DFE427F041B}" destId="{6AB047AA-172B-49C6-A0B3-8FA560F52648}" srcOrd="0" destOrd="0" presId="urn:microsoft.com/office/officeart/2008/layout/AlternatingHexagons"/>
    <dgm:cxn modelId="{21CD0C84-A229-4FF0-86C5-8D481B163629}" srcId="{F76E6323-6A0F-4950-A25C-FB81D117815B}" destId="{3449541E-EFDF-4263-ACF6-F1D347A888B1}" srcOrd="0" destOrd="0" parTransId="{9DAB90D4-EDEE-4F1C-A1A1-5851869138BC}" sibTransId="{210CD3C1-B55A-442E-AA78-B36FADA5293C}"/>
    <dgm:cxn modelId="{190928B4-8846-445C-9A76-9C4A132A0101}" type="presOf" srcId="{3449541E-EFDF-4263-ACF6-F1D347A888B1}" destId="{0FE5882B-F850-4137-818A-2EDABBEB333D}" srcOrd="0" destOrd="0" presId="urn:microsoft.com/office/officeart/2008/layout/AlternatingHexagons"/>
    <dgm:cxn modelId="{2AEE9FF2-6A1F-4490-B753-267996EB2A1D}" type="presOf" srcId="{C4610746-DFA1-4286-9051-6926D6947102}" destId="{FB030E7F-58AC-46B1-ACF2-C1AFC7A0770D}" srcOrd="0" destOrd="0" presId="urn:microsoft.com/office/officeart/2008/layout/AlternatingHexagons"/>
    <dgm:cxn modelId="{8EFEFB58-EDB5-4032-B27E-572FEB41151F}" srcId="{F76E6323-6A0F-4950-A25C-FB81D117815B}" destId="{B7008837-B692-4D7B-ABD0-AB5A2B3140E5}" srcOrd="3" destOrd="0" parTransId="{1CBBA20E-5650-4A9B-A149-8BA079A81EFC}" sibTransId="{C4610746-DFA1-4286-9051-6926D6947102}"/>
    <dgm:cxn modelId="{B754FA99-A0B6-4285-8DD6-4FEF3828E730}" srcId="{F76E6323-6A0F-4950-A25C-FB81D117815B}" destId="{E04F59E2-C6D9-4423-866B-6DFE427F041B}" srcOrd="1" destOrd="0" parTransId="{CE080E23-D40B-4DEA-B936-329FD0EC3C49}" sibTransId="{F1DA1B4C-3047-409E-92B6-1060DF160F45}"/>
    <dgm:cxn modelId="{C64424DA-F3F8-458B-B36A-D8798468FB45}" type="presOf" srcId="{F76E6323-6A0F-4950-A25C-FB81D117815B}" destId="{522763D4-B725-4C88-8082-D4402A0551BB}" srcOrd="0" destOrd="0" presId="urn:microsoft.com/office/officeart/2008/layout/AlternatingHexagons"/>
    <dgm:cxn modelId="{FCEDC0C8-4B56-4D49-88F3-24F66FF02CF0}" type="presOf" srcId="{A09C0585-02E7-42FE-9B5B-F557A06D6CF8}" destId="{F2E5C3F7-3367-4EC3-9881-54B1892C8CA7}" srcOrd="0" destOrd="0" presId="urn:microsoft.com/office/officeart/2008/layout/AlternatingHexagons"/>
    <dgm:cxn modelId="{AED4172C-6859-430C-866F-3EE49C615FC5}" type="presParOf" srcId="{522763D4-B725-4C88-8082-D4402A0551BB}" destId="{352A4FBA-0CC8-4838-8CE7-6FA3E8C17AE6}" srcOrd="0" destOrd="0" presId="urn:microsoft.com/office/officeart/2008/layout/AlternatingHexagons"/>
    <dgm:cxn modelId="{7B8242FC-DCB2-4879-BD90-0F21440E3E68}" type="presParOf" srcId="{352A4FBA-0CC8-4838-8CE7-6FA3E8C17AE6}" destId="{0FE5882B-F850-4137-818A-2EDABBEB333D}" srcOrd="0" destOrd="0" presId="urn:microsoft.com/office/officeart/2008/layout/AlternatingHexagons"/>
    <dgm:cxn modelId="{47BABC4F-01C5-45BF-8299-E26306D3C228}" type="presParOf" srcId="{352A4FBA-0CC8-4838-8CE7-6FA3E8C17AE6}" destId="{1DDE790B-7FB6-4E48-8C9E-9DAB5CEB4602}" srcOrd="1" destOrd="0" presId="urn:microsoft.com/office/officeart/2008/layout/AlternatingHexagons"/>
    <dgm:cxn modelId="{DBE9CA24-57B0-48A4-AF7A-51E0949CD3D8}" type="presParOf" srcId="{352A4FBA-0CC8-4838-8CE7-6FA3E8C17AE6}" destId="{2DCD12B3-8086-4F73-BB60-9B1EDC5172A6}" srcOrd="2" destOrd="0" presId="urn:microsoft.com/office/officeart/2008/layout/AlternatingHexagons"/>
    <dgm:cxn modelId="{4596F63B-5B1B-4198-AAA1-6F0C948A8246}" type="presParOf" srcId="{352A4FBA-0CC8-4838-8CE7-6FA3E8C17AE6}" destId="{92F875EB-B328-4A0C-BBF9-B850A1E608FF}" srcOrd="3" destOrd="0" presId="urn:microsoft.com/office/officeart/2008/layout/AlternatingHexagons"/>
    <dgm:cxn modelId="{F70B5124-1628-491B-AD67-C58BB4D05C39}" type="presParOf" srcId="{352A4FBA-0CC8-4838-8CE7-6FA3E8C17AE6}" destId="{6A7F12F3-0790-47F8-9A36-BF82E41E6DEF}" srcOrd="4" destOrd="0" presId="urn:microsoft.com/office/officeart/2008/layout/AlternatingHexagons"/>
    <dgm:cxn modelId="{01AB7548-DDE8-4873-B646-21B1DAD16634}" type="presParOf" srcId="{522763D4-B725-4C88-8082-D4402A0551BB}" destId="{863DA87D-5DE6-4E17-A194-A2433674527B}" srcOrd="1" destOrd="0" presId="urn:microsoft.com/office/officeart/2008/layout/AlternatingHexagons"/>
    <dgm:cxn modelId="{DDC1C205-1498-4349-B7BA-8BB6CA5C9ED1}" type="presParOf" srcId="{522763D4-B725-4C88-8082-D4402A0551BB}" destId="{07A6CAE3-B678-44E7-A868-C8D2F8D1151F}" srcOrd="2" destOrd="0" presId="urn:microsoft.com/office/officeart/2008/layout/AlternatingHexagons"/>
    <dgm:cxn modelId="{4EA88544-F814-4A62-B130-36C42D95B9B7}" type="presParOf" srcId="{07A6CAE3-B678-44E7-A868-C8D2F8D1151F}" destId="{6AB047AA-172B-49C6-A0B3-8FA560F52648}" srcOrd="0" destOrd="0" presId="urn:microsoft.com/office/officeart/2008/layout/AlternatingHexagons"/>
    <dgm:cxn modelId="{FD11435A-D28A-4FFD-B305-F0F046C5C5FE}" type="presParOf" srcId="{07A6CAE3-B678-44E7-A868-C8D2F8D1151F}" destId="{428537FA-13A5-47CF-9313-13BB04A93DBE}" srcOrd="1" destOrd="0" presId="urn:microsoft.com/office/officeart/2008/layout/AlternatingHexagons"/>
    <dgm:cxn modelId="{ADF6406D-6802-40A9-9CC9-D0D49672BAFA}" type="presParOf" srcId="{07A6CAE3-B678-44E7-A868-C8D2F8D1151F}" destId="{CE6BC12D-9532-4C7D-BC03-9E2C125F6EFE}" srcOrd="2" destOrd="0" presId="urn:microsoft.com/office/officeart/2008/layout/AlternatingHexagons"/>
    <dgm:cxn modelId="{57776357-D02B-483A-9149-58DB1BE7E243}" type="presParOf" srcId="{07A6CAE3-B678-44E7-A868-C8D2F8D1151F}" destId="{BC0A2546-9756-4D91-82F4-55B88F6C3BDB}" srcOrd="3" destOrd="0" presId="urn:microsoft.com/office/officeart/2008/layout/AlternatingHexagons"/>
    <dgm:cxn modelId="{2F9F195C-5E8C-4FCB-98B6-3829B95BFD03}" type="presParOf" srcId="{07A6CAE3-B678-44E7-A868-C8D2F8D1151F}" destId="{041D840D-6580-4951-BA94-1109F8324BAF}" srcOrd="4" destOrd="0" presId="urn:microsoft.com/office/officeart/2008/layout/AlternatingHexagons"/>
    <dgm:cxn modelId="{B59D44DD-449B-4D7D-A732-C63B3F5CE187}" type="presParOf" srcId="{522763D4-B725-4C88-8082-D4402A0551BB}" destId="{33D8B230-F1C8-4059-8CF5-3B7C8705210B}" srcOrd="3" destOrd="0" presId="urn:microsoft.com/office/officeart/2008/layout/AlternatingHexagons"/>
    <dgm:cxn modelId="{6CF4C551-12C4-4C0C-907F-087BD247A452}" type="presParOf" srcId="{522763D4-B725-4C88-8082-D4402A0551BB}" destId="{E7996809-5C91-4C07-8BFB-1F9077373238}" srcOrd="4" destOrd="0" presId="urn:microsoft.com/office/officeart/2008/layout/AlternatingHexagons"/>
    <dgm:cxn modelId="{02303428-88EE-430C-8EB7-BB0B7C83FE06}" type="presParOf" srcId="{E7996809-5C91-4C07-8BFB-1F9077373238}" destId="{4C1D1C8D-CE5A-4D61-A835-01DEA7129220}" srcOrd="0" destOrd="0" presId="urn:microsoft.com/office/officeart/2008/layout/AlternatingHexagons"/>
    <dgm:cxn modelId="{4532DBC0-4F20-45D4-82DB-1D2927CB58BA}" type="presParOf" srcId="{E7996809-5C91-4C07-8BFB-1F9077373238}" destId="{789E66C4-3AFB-4555-BC90-808A6291C8C7}" srcOrd="1" destOrd="0" presId="urn:microsoft.com/office/officeart/2008/layout/AlternatingHexagons"/>
    <dgm:cxn modelId="{C6A96563-9BC5-426F-A6FB-8B9ACF54BAF5}" type="presParOf" srcId="{E7996809-5C91-4C07-8BFB-1F9077373238}" destId="{0C36577C-285F-4BA6-B15A-E8AEA49D4556}" srcOrd="2" destOrd="0" presId="urn:microsoft.com/office/officeart/2008/layout/AlternatingHexagons"/>
    <dgm:cxn modelId="{623D49DE-A0E2-4E4E-9CAF-DE4D7E2819E0}" type="presParOf" srcId="{E7996809-5C91-4C07-8BFB-1F9077373238}" destId="{5C6465FF-42C0-4AA7-B05A-508187BCAE8A}" srcOrd="3" destOrd="0" presId="urn:microsoft.com/office/officeart/2008/layout/AlternatingHexagons"/>
    <dgm:cxn modelId="{7B38AE40-4D1C-418E-8238-DA0F41CB00B6}" type="presParOf" srcId="{E7996809-5C91-4C07-8BFB-1F9077373238}" destId="{F2E5C3F7-3367-4EC3-9881-54B1892C8CA7}" srcOrd="4" destOrd="0" presId="urn:microsoft.com/office/officeart/2008/layout/AlternatingHexagons"/>
    <dgm:cxn modelId="{3F6110E9-1AC1-402E-9D21-5AFA05917066}" type="presParOf" srcId="{522763D4-B725-4C88-8082-D4402A0551BB}" destId="{E17CD7B7-AF48-4FF7-AF96-52A5CBFCF463}" srcOrd="5" destOrd="0" presId="urn:microsoft.com/office/officeart/2008/layout/AlternatingHexagons"/>
    <dgm:cxn modelId="{0E5113F0-2551-41C8-8AB2-E1B57320FF15}" type="presParOf" srcId="{522763D4-B725-4C88-8082-D4402A0551BB}" destId="{7B1F0068-8653-4F2E-BB7D-5C484D74784C}" srcOrd="6" destOrd="0" presId="urn:microsoft.com/office/officeart/2008/layout/AlternatingHexagons"/>
    <dgm:cxn modelId="{58EF2718-4CD5-41A0-B89C-349587C47ECD}" type="presParOf" srcId="{7B1F0068-8653-4F2E-BB7D-5C484D74784C}" destId="{B30390AA-BC55-4820-8D06-883AAFD74BCF}" srcOrd="0" destOrd="0" presId="urn:microsoft.com/office/officeart/2008/layout/AlternatingHexagons"/>
    <dgm:cxn modelId="{5542E11A-8FC7-4D7E-BE73-E126D9F0D73C}" type="presParOf" srcId="{7B1F0068-8653-4F2E-BB7D-5C484D74784C}" destId="{EBD52AF2-375D-4DD2-9CD1-E01B8CE2B15C}" srcOrd="1" destOrd="0" presId="urn:microsoft.com/office/officeart/2008/layout/AlternatingHexagons"/>
    <dgm:cxn modelId="{5E7C2492-6ECA-4056-8281-DF8E280B500E}" type="presParOf" srcId="{7B1F0068-8653-4F2E-BB7D-5C484D74784C}" destId="{9AE2E223-806B-406D-A848-5A71AA4ED3EB}" srcOrd="2" destOrd="0" presId="urn:microsoft.com/office/officeart/2008/layout/AlternatingHexagons"/>
    <dgm:cxn modelId="{DF446C50-68D4-4C5D-A19C-F6B7DAEF1612}" type="presParOf" srcId="{7B1F0068-8653-4F2E-BB7D-5C484D74784C}" destId="{367025D4-6E0A-4E6C-9F6B-94FE9E4145E7}" srcOrd="3" destOrd="0" presId="urn:microsoft.com/office/officeart/2008/layout/AlternatingHexagons"/>
    <dgm:cxn modelId="{E04FD7D3-C660-4A06-A9AC-59A719EBFB3F}" type="presParOf" srcId="{7B1F0068-8653-4F2E-BB7D-5C484D74784C}" destId="{FB030E7F-58AC-46B1-ACF2-C1AFC7A0770D}"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968D25B-48C5-4278-A20A-B0CB248270D4}"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ES"/>
        </a:p>
      </dgm:t>
    </dgm:pt>
    <dgm:pt modelId="{31302C3E-68C8-4069-9A78-2D0FA49FFAA9}">
      <dgm:prSet phldrT="[Texto]" custT="1"/>
      <dgm:spPr>
        <a:xfrm rot="10800000">
          <a:off x="0" y="1394"/>
          <a:ext cx="7519210" cy="1131806"/>
        </a:xfrm>
        <a:prstGeom prst="upArrowCallou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es-ES" sz="1500" b="0" dirty="0">
              <a:solidFill>
                <a:schemeClr val="tx1"/>
              </a:solidFill>
              <a:latin typeface="Berlin Sans FB" panose="020E0602020502020306" pitchFamily="34" charset="0"/>
              <a:ea typeface="+mn-ea"/>
              <a:cs typeface="+mn-cs"/>
            </a:rPr>
            <a:t>1.- DOTAR DE UNA INFRAESTRUCTURA SMART AL ÁREA METROPOLITANA DE </a:t>
          </a:r>
          <a:r>
            <a:rPr lang="es-ES" sz="1500" b="0" dirty="0" smtClean="0">
              <a:solidFill>
                <a:schemeClr val="tx1"/>
              </a:solidFill>
              <a:latin typeface="Berlin Sans FB" panose="020E0602020502020306" pitchFamily="34" charset="0"/>
              <a:ea typeface="+mn-ea"/>
              <a:cs typeface="+mn-cs"/>
            </a:rPr>
            <a:t>GRANADA</a:t>
          </a:r>
          <a:endParaRPr lang="es-ES" sz="1500" b="0" dirty="0">
            <a:solidFill>
              <a:schemeClr val="tx1"/>
            </a:solidFill>
            <a:latin typeface="Berlin Sans FB" panose="020E0602020502020306" pitchFamily="34" charset="0"/>
            <a:ea typeface="+mn-ea"/>
            <a:cs typeface="+mn-cs"/>
          </a:endParaRPr>
        </a:p>
      </dgm:t>
    </dgm:pt>
    <dgm:pt modelId="{91C60379-6B76-4294-B375-E876BE6800E3}" type="parTrans" cxnId="{A8010DD4-7714-4C4C-A9AB-AB431AB8C675}">
      <dgm:prSet/>
      <dgm:spPr/>
      <dgm:t>
        <a:bodyPr/>
        <a:lstStyle/>
        <a:p>
          <a:pPr algn="l"/>
          <a:endParaRPr lang="es-ES" sz="1500">
            <a:solidFill>
              <a:srgbClr val="004C85"/>
            </a:solidFill>
          </a:endParaRPr>
        </a:p>
      </dgm:t>
    </dgm:pt>
    <dgm:pt modelId="{5A208D93-04F5-485B-A84B-7611E04153FC}" type="sibTrans" cxnId="{A8010DD4-7714-4C4C-A9AB-AB431AB8C675}">
      <dgm:prSet/>
      <dgm:spPr/>
      <dgm:t>
        <a:bodyPr/>
        <a:lstStyle/>
        <a:p>
          <a:pPr algn="l"/>
          <a:endParaRPr lang="es-ES" sz="1500">
            <a:solidFill>
              <a:srgbClr val="004C85"/>
            </a:solidFill>
          </a:endParaRPr>
        </a:p>
      </dgm:t>
    </dgm:pt>
    <dgm:pt modelId="{532BE318-F5FE-4002-8212-32BAA9CE3185}">
      <dgm:prSet custT="1"/>
      <dgm:spPr>
        <a:xfrm rot="10800000">
          <a:off x="0" y="1122161"/>
          <a:ext cx="7519210" cy="1131806"/>
        </a:xfrm>
        <a:prstGeom prst="upArrowCallou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es-ES" sz="1500" b="0" dirty="0">
              <a:solidFill>
                <a:schemeClr val="tx1"/>
              </a:solidFill>
              <a:latin typeface="Berlin Sans FB" panose="020E0602020502020306" pitchFamily="34" charset="0"/>
              <a:ea typeface="+mn-ea"/>
              <a:cs typeface="+mn-cs"/>
            </a:rPr>
            <a:t>2.- CREAR UNA ARQUITECTURA IOT SEGURA Y </a:t>
          </a:r>
          <a:r>
            <a:rPr lang="es-ES" sz="1500" b="0" dirty="0" smtClean="0">
              <a:solidFill>
                <a:schemeClr val="tx1"/>
              </a:solidFill>
              <a:latin typeface="Berlin Sans FB" panose="020E0602020502020306" pitchFamily="34" charset="0"/>
              <a:ea typeface="+mn-ea"/>
              <a:cs typeface="+mn-cs"/>
            </a:rPr>
            <a:t>ESCALABLE</a:t>
          </a:r>
          <a:endParaRPr lang="es-ES" sz="1500" b="0" dirty="0">
            <a:solidFill>
              <a:schemeClr val="tx1"/>
            </a:solidFill>
            <a:latin typeface="Berlin Sans FB" panose="020E0602020502020306" pitchFamily="34" charset="0"/>
            <a:ea typeface="+mn-ea"/>
            <a:cs typeface="+mn-cs"/>
          </a:endParaRPr>
        </a:p>
      </dgm:t>
    </dgm:pt>
    <dgm:pt modelId="{F5ED20CE-7864-474E-A60A-5484EB110997}" type="parTrans" cxnId="{B03E1D56-A035-46C1-9235-5B869D143E38}">
      <dgm:prSet/>
      <dgm:spPr/>
      <dgm:t>
        <a:bodyPr/>
        <a:lstStyle/>
        <a:p>
          <a:pPr algn="l"/>
          <a:endParaRPr lang="es-ES" sz="1500">
            <a:solidFill>
              <a:srgbClr val="004C85"/>
            </a:solidFill>
          </a:endParaRPr>
        </a:p>
      </dgm:t>
    </dgm:pt>
    <dgm:pt modelId="{803E3E57-79AB-4546-9FCB-E9050AD7CB47}" type="sibTrans" cxnId="{B03E1D56-A035-46C1-9235-5B869D143E38}">
      <dgm:prSet/>
      <dgm:spPr/>
      <dgm:t>
        <a:bodyPr/>
        <a:lstStyle/>
        <a:p>
          <a:pPr algn="l"/>
          <a:endParaRPr lang="es-ES" sz="1500">
            <a:solidFill>
              <a:srgbClr val="004C85"/>
            </a:solidFill>
          </a:endParaRPr>
        </a:p>
      </dgm:t>
    </dgm:pt>
    <dgm:pt modelId="{73236BA2-B82D-45C5-8791-E2EBDD38A798}">
      <dgm:prSet custT="1"/>
      <dgm:spPr>
        <a:xfrm rot="10800000">
          <a:off x="0" y="2242929"/>
          <a:ext cx="7519210" cy="1131806"/>
        </a:xfrm>
        <a:prstGeom prst="upArrowCallou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es-ES" sz="1500" b="0" dirty="0">
              <a:solidFill>
                <a:schemeClr val="tx1"/>
              </a:solidFill>
              <a:latin typeface="Berlin Sans FB" panose="020E0602020502020306" pitchFamily="34" charset="0"/>
              <a:ea typeface="+mn-ea"/>
              <a:cs typeface="+mn-cs"/>
            </a:rPr>
            <a:t>3.- CREAR ZONAS DEMOSTRATIVAS INTEGRADAS CON EL RESTO DE PROYECTOS SMART DE LA DIPUTACIÓN: DTI, INVENTARIO, GIS, BIG DATA, ADMINISTRACIÓN </a:t>
          </a:r>
          <a:r>
            <a:rPr lang="es-ES" sz="1500" b="0" dirty="0" smtClean="0">
              <a:solidFill>
                <a:schemeClr val="tx1"/>
              </a:solidFill>
              <a:latin typeface="Berlin Sans FB" panose="020E0602020502020306" pitchFamily="34" charset="0"/>
              <a:ea typeface="+mn-ea"/>
              <a:cs typeface="+mn-cs"/>
            </a:rPr>
            <a:t>DIGITAL</a:t>
          </a:r>
          <a:endParaRPr lang="es-ES" sz="1500" b="0" dirty="0">
            <a:solidFill>
              <a:schemeClr val="tx1"/>
            </a:solidFill>
            <a:latin typeface="Berlin Sans FB" panose="020E0602020502020306" pitchFamily="34" charset="0"/>
            <a:ea typeface="+mn-ea"/>
            <a:cs typeface="+mn-cs"/>
          </a:endParaRPr>
        </a:p>
      </dgm:t>
    </dgm:pt>
    <dgm:pt modelId="{4BB7997A-A86F-458F-BB67-380BBA380452}" type="parTrans" cxnId="{2341DB37-BCC4-4591-B8E0-B7E08320AA85}">
      <dgm:prSet/>
      <dgm:spPr/>
      <dgm:t>
        <a:bodyPr/>
        <a:lstStyle/>
        <a:p>
          <a:pPr algn="l"/>
          <a:endParaRPr lang="es-ES" sz="1500">
            <a:solidFill>
              <a:srgbClr val="004C85"/>
            </a:solidFill>
          </a:endParaRPr>
        </a:p>
      </dgm:t>
    </dgm:pt>
    <dgm:pt modelId="{2C474A22-9C62-4438-A98E-1EAC61B48890}" type="sibTrans" cxnId="{2341DB37-BCC4-4591-B8E0-B7E08320AA85}">
      <dgm:prSet/>
      <dgm:spPr/>
      <dgm:t>
        <a:bodyPr/>
        <a:lstStyle/>
        <a:p>
          <a:pPr algn="l"/>
          <a:endParaRPr lang="es-ES" sz="1500">
            <a:solidFill>
              <a:srgbClr val="004C85"/>
            </a:solidFill>
          </a:endParaRPr>
        </a:p>
      </dgm:t>
    </dgm:pt>
    <dgm:pt modelId="{8EF4CE4A-CD49-42F5-A236-7F3D7E4F520A}">
      <dgm:prSet custT="1"/>
      <dgm:spPr>
        <a:xfrm>
          <a:off x="0" y="3363697"/>
          <a:ext cx="7519210" cy="735894"/>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es-ES" sz="1500" b="0" dirty="0">
              <a:solidFill>
                <a:schemeClr val="tx1"/>
              </a:solidFill>
              <a:latin typeface="Berlin Sans FB" panose="020E0602020502020306" pitchFamily="34" charset="0"/>
              <a:ea typeface="+mn-ea"/>
              <a:cs typeface="+mn-cs"/>
            </a:rPr>
            <a:t>4.- DEFINIR CASOS DE USO CON LOS MUNICIPIOS QUE RESUELVAN PROBLEMAS </a:t>
          </a:r>
          <a:r>
            <a:rPr lang="es-ES" sz="1500" b="0" dirty="0" smtClean="0">
              <a:solidFill>
                <a:schemeClr val="tx1"/>
              </a:solidFill>
              <a:latin typeface="Berlin Sans FB" panose="020E0602020502020306" pitchFamily="34" charset="0"/>
              <a:ea typeface="+mn-ea"/>
              <a:cs typeface="+mn-cs"/>
            </a:rPr>
            <a:t>REALES</a:t>
          </a:r>
          <a:endParaRPr lang="es-ES" sz="1500" b="0" dirty="0">
            <a:solidFill>
              <a:schemeClr val="tx1"/>
            </a:solidFill>
            <a:latin typeface="Berlin Sans FB" panose="020E0602020502020306" pitchFamily="34" charset="0"/>
            <a:ea typeface="+mn-ea"/>
            <a:cs typeface="+mn-cs"/>
          </a:endParaRPr>
        </a:p>
      </dgm:t>
    </dgm:pt>
    <dgm:pt modelId="{B5AAED74-C521-4310-97BC-002ACAB88E4A}" type="parTrans" cxnId="{9E1ACE42-02DA-4B88-8487-9A63484F3F5D}">
      <dgm:prSet/>
      <dgm:spPr/>
      <dgm:t>
        <a:bodyPr/>
        <a:lstStyle/>
        <a:p>
          <a:pPr algn="l"/>
          <a:endParaRPr lang="es-ES" sz="1500">
            <a:solidFill>
              <a:srgbClr val="004C85"/>
            </a:solidFill>
          </a:endParaRPr>
        </a:p>
      </dgm:t>
    </dgm:pt>
    <dgm:pt modelId="{64ADC33B-7BD1-42C6-AA40-315F44E487D2}" type="sibTrans" cxnId="{9E1ACE42-02DA-4B88-8487-9A63484F3F5D}">
      <dgm:prSet/>
      <dgm:spPr/>
      <dgm:t>
        <a:bodyPr/>
        <a:lstStyle/>
        <a:p>
          <a:pPr algn="l"/>
          <a:endParaRPr lang="es-ES" sz="1500">
            <a:solidFill>
              <a:srgbClr val="004C85"/>
            </a:solidFill>
          </a:endParaRPr>
        </a:p>
      </dgm:t>
    </dgm:pt>
    <dgm:pt modelId="{EC126445-7A14-4F6A-9867-CD349838D283}" type="pres">
      <dgm:prSet presAssocID="{E968D25B-48C5-4278-A20A-B0CB248270D4}" presName="Name0" presStyleCnt="0">
        <dgm:presLayoutVars>
          <dgm:dir/>
          <dgm:animLvl val="lvl"/>
          <dgm:resizeHandles val="exact"/>
        </dgm:presLayoutVars>
      </dgm:prSet>
      <dgm:spPr/>
      <dgm:t>
        <a:bodyPr/>
        <a:lstStyle/>
        <a:p>
          <a:endParaRPr lang="es-ES"/>
        </a:p>
      </dgm:t>
    </dgm:pt>
    <dgm:pt modelId="{13275B85-FD30-456B-98CE-274EB814A8D9}" type="pres">
      <dgm:prSet presAssocID="{8EF4CE4A-CD49-42F5-A236-7F3D7E4F520A}" presName="boxAndChildren" presStyleCnt="0"/>
      <dgm:spPr/>
    </dgm:pt>
    <dgm:pt modelId="{255091BE-6F20-45A1-AC40-B1D5023031CF}" type="pres">
      <dgm:prSet presAssocID="{8EF4CE4A-CD49-42F5-A236-7F3D7E4F520A}" presName="parentTextBox" presStyleLbl="node1" presStyleIdx="0" presStyleCnt="4"/>
      <dgm:spPr/>
      <dgm:t>
        <a:bodyPr/>
        <a:lstStyle/>
        <a:p>
          <a:endParaRPr lang="es-ES"/>
        </a:p>
      </dgm:t>
    </dgm:pt>
    <dgm:pt modelId="{4A8E0AD0-3ECE-4DC1-B3D9-E6DDD0B6B9BB}" type="pres">
      <dgm:prSet presAssocID="{2C474A22-9C62-4438-A98E-1EAC61B48890}" presName="sp" presStyleCnt="0"/>
      <dgm:spPr/>
    </dgm:pt>
    <dgm:pt modelId="{698B82B6-4409-4CD8-ADB0-E0C625FD2CA7}" type="pres">
      <dgm:prSet presAssocID="{73236BA2-B82D-45C5-8791-E2EBDD38A798}" presName="arrowAndChildren" presStyleCnt="0"/>
      <dgm:spPr/>
    </dgm:pt>
    <dgm:pt modelId="{508E5AD0-3FB0-458E-BF6B-3C739EFEFF1F}" type="pres">
      <dgm:prSet presAssocID="{73236BA2-B82D-45C5-8791-E2EBDD38A798}" presName="parentTextArrow" presStyleLbl="node1" presStyleIdx="1" presStyleCnt="4"/>
      <dgm:spPr/>
      <dgm:t>
        <a:bodyPr/>
        <a:lstStyle/>
        <a:p>
          <a:endParaRPr lang="es-ES"/>
        </a:p>
      </dgm:t>
    </dgm:pt>
    <dgm:pt modelId="{1DA8C7AD-6BB7-43D0-91ED-4264026F51E4}" type="pres">
      <dgm:prSet presAssocID="{803E3E57-79AB-4546-9FCB-E9050AD7CB47}" presName="sp" presStyleCnt="0"/>
      <dgm:spPr/>
    </dgm:pt>
    <dgm:pt modelId="{2C4E25EE-D7A5-4471-8009-AB241D9D5BD7}" type="pres">
      <dgm:prSet presAssocID="{532BE318-F5FE-4002-8212-32BAA9CE3185}" presName="arrowAndChildren" presStyleCnt="0"/>
      <dgm:spPr/>
    </dgm:pt>
    <dgm:pt modelId="{6FDC2BBB-BBE3-4B6D-9634-22BEAB884401}" type="pres">
      <dgm:prSet presAssocID="{532BE318-F5FE-4002-8212-32BAA9CE3185}" presName="parentTextArrow" presStyleLbl="node1" presStyleIdx="2" presStyleCnt="4"/>
      <dgm:spPr/>
      <dgm:t>
        <a:bodyPr/>
        <a:lstStyle/>
        <a:p>
          <a:endParaRPr lang="es-ES"/>
        </a:p>
      </dgm:t>
    </dgm:pt>
    <dgm:pt modelId="{A51F012A-A1D7-4C94-A6FD-486E658D2E2E}" type="pres">
      <dgm:prSet presAssocID="{5A208D93-04F5-485B-A84B-7611E04153FC}" presName="sp" presStyleCnt="0"/>
      <dgm:spPr/>
    </dgm:pt>
    <dgm:pt modelId="{9DC85B76-6C03-4F49-B577-24D63C2D4F7D}" type="pres">
      <dgm:prSet presAssocID="{31302C3E-68C8-4069-9A78-2D0FA49FFAA9}" presName="arrowAndChildren" presStyleCnt="0"/>
      <dgm:spPr/>
    </dgm:pt>
    <dgm:pt modelId="{964F430B-C68F-4422-8E82-F66F42FECFA3}" type="pres">
      <dgm:prSet presAssocID="{31302C3E-68C8-4069-9A78-2D0FA49FFAA9}" presName="parentTextArrow" presStyleLbl="node1" presStyleIdx="3" presStyleCnt="4"/>
      <dgm:spPr/>
      <dgm:t>
        <a:bodyPr/>
        <a:lstStyle/>
        <a:p>
          <a:endParaRPr lang="es-ES"/>
        </a:p>
      </dgm:t>
    </dgm:pt>
  </dgm:ptLst>
  <dgm:cxnLst>
    <dgm:cxn modelId="{8B769528-95CE-456D-BA34-D64F13BD5106}" type="presOf" srcId="{E968D25B-48C5-4278-A20A-B0CB248270D4}" destId="{EC126445-7A14-4F6A-9867-CD349838D283}" srcOrd="0" destOrd="0" presId="urn:microsoft.com/office/officeart/2005/8/layout/process4"/>
    <dgm:cxn modelId="{A8010DD4-7714-4C4C-A9AB-AB431AB8C675}" srcId="{E968D25B-48C5-4278-A20A-B0CB248270D4}" destId="{31302C3E-68C8-4069-9A78-2D0FA49FFAA9}" srcOrd="0" destOrd="0" parTransId="{91C60379-6B76-4294-B375-E876BE6800E3}" sibTransId="{5A208D93-04F5-485B-A84B-7611E04153FC}"/>
    <dgm:cxn modelId="{4C5BAEB0-D597-4466-B6D0-08CC210A38E0}" type="presOf" srcId="{8EF4CE4A-CD49-42F5-A236-7F3D7E4F520A}" destId="{255091BE-6F20-45A1-AC40-B1D5023031CF}" srcOrd="0" destOrd="0" presId="urn:microsoft.com/office/officeart/2005/8/layout/process4"/>
    <dgm:cxn modelId="{57EBCF39-E3FD-4618-8548-266B3CF4258F}" type="presOf" srcId="{31302C3E-68C8-4069-9A78-2D0FA49FFAA9}" destId="{964F430B-C68F-4422-8E82-F66F42FECFA3}" srcOrd="0" destOrd="0" presId="urn:microsoft.com/office/officeart/2005/8/layout/process4"/>
    <dgm:cxn modelId="{2341DB37-BCC4-4591-B8E0-B7E08320AA85}" srcId="{E968D25B-48C5-4278-A20A-B0CB248270D4}" destId="{73236BA2-B82D-45C5-8791-E2EBDD38A798}" srcOrd="2" destOrd="0" parTransId="{4BB7997A-A86F-458F-BB67-380BBA380452}" sibTransId="{2C474A22-9C62-4438-A98E-1EAC61B48890}"/>
    <dgm:cxn modelId="{B03E1D56-A035-46C1-9235-5B869D143E38}" srcId="{E968D25B-48C5-4278-A20A-B0CB248270D4}" destId="{532BE318-F5FE-4002-8212-32BAA9CE3185}" srcOrd="1" destOrd="0" parTransId="{F5ED20CE-7864-474E-A60A-5484EB110997}" sibTransId="{803E3E57-79AB-4546-9FCB-E9050AD7CB47}"/>
    <dgm:cxn modelId="{C1CE3905-84C0-48FD-AE66-0F211BE3C89E}" type="presOf" srcId="{73236BA2-B82D-45C5-8791-E2EBDD38A798}" destId="{508E5AD0-3FB0-458E-BF6B-3C739EFEFF1F}" srcOrd="0" destOrd="0" presId="urn:microsoft.com/office/officeart/2005/8/layout/process4"/>
    <dgm:cxn modelId="{9E1ACE42-02DA-4B88-8487-9A63484F3F5D}" srcId="{E968D25B-48C5-4278-A20A-B0CB248270D4}" destId="{8EF4CE4A-CD49-42F5-A236-7F3D7E4F520A}" srcOrd="3" destOrd="0" parTransId="{B5AAED74-C521-4310-97BC-002ACAB88E4A}" sibTransId="{64ADC33B-7BD1-42C6-AA40-315F44E487D2}"/>
    <dgm:cxn modelId="{1E41C548-C52C-4054-AAFC-C2688DDF0732}" type="presOf" srcId="{532BE318-F5FE-4002-8212-32BAA9CE3185}" destId="{6FDC2BBB-BBE3-4B6D-9634-22BEAB884401}" srcOrd="0" destOrd="0" presId="urn:microsoft.com/office/officeart/2005/8/layout/process4"/>
    <dgm:cxn modelId="{3C6DF78C-3721-41C6-9165-E67BE676E770}" type="presParOf" srcId="{EC126445-7A14-4F6A-9867-CD349838D283}" destId="{13275B85-FD30-456B-98CE-274EB814A8D9}" srcOrd="0" destOrd="0" presId="urn:microsoft.com/office/officeart/2005/8/layout/process4"/>
    <dgm:cxn modelId="{C5CF2709-371C-45B4-A3B6-50184FDBDE37}" type="presParOf" srcId="{13275B85-FD30-456B-98CE-274EB814A8D9}" destId="{255091BE-6F20-45A1-AC40-B1D5023031CF}" srcOrd="0" destOrd="0" presId="urn:microsoft.com/office/officeart/2005/8/layout/process4"/>
    <dgm:cxn modelId="{7D85A54C-9FBC-4CB6-91D1-27F3CC4B1AAD}" type="presParOf" srcId="{EC126445-7A14-4F6A-9867-CD349838D283}" destId="{4A8E0AD0-3ECE-4DC1-B3D9-E6DDD0B6B9BB}" srcOrd="1" destOrd="0" presId="urn:microsoft.com/office/officeart/2005/8/layout/process4"/>
    <dgm:cxn modelId="{E8064E98-2C90-4F47-BC68-F3B6780033D8}" type="presParOf" srcId="{EC126445-7A14-4F6A-9867-CD349838D283}" destId="{698B82B6-4409-4CD8-ADB0-E0C625FD2CA7}" srcOrd="2" destOrd="0" presId="urn:microsoft.com/office/officeart/2005/8/layout/process4"/>
    <dgm:cxn modelId="{9832E5D4-8601-4C44-8E16-AFC12D4A1A48}" type="presParOf" srcId="{698B82B6-4409-4CD8-ADB0-E0C625FD2CA7}" destId="{508E5AD0-3FB0-458E-BF6B-3C739EFEFF1F}" srcOrd="0" destOrd="0" presId="urn:microsoft.com/office/officeart/2005/8/layout/process4"/>
    <dgm:cxn modelId="{EC5C6C66-D544-4453-9945-742709DAE6F0}" type="presParOf" srcId="{EC126445-7A14-4F6A-9867-CD349838D283}" destId="{1DA8C7AD-6BB7-43D0-91ED-4264026F51E4}" srcOrd="3" destOrd="0" presId="urn:microsoft.com/office/officeart/2005/8/layout/process4"/>
    <dgm:cxn modelId="{070B93BD-7C30-4C8D-9EE6-6D4C35410CC9}" type="presParOf" srcId="{EC126445-7A14-4F6A-9867-CD349838D283}" destId="{2C4E25EE-D7A5-4471-8009-AB241D9D5BD7}" srcOrd="4" destOrd="0" presId="urn:microsoft.com/office/officeart/2005/8/layout/process4"/>
    <dgm:cxn modelId="{B56A680C-743D-465C-8FAB-E55883EA6BE4}" type="presParOf" srcId="{2C4E25EE-D7A5-4471-8009-AB241D9D5BD7}" destId="{6FDC2BBB-BBE3-4B6D-9634-22BEAB884401}" srcOrd="0" destOrd="0" presId="urn:microsoft.com/office/officeart/2005/8/layout/process4"/>
    <dgm:cxn modelId="{37813394-B1C2-48CE-9A77-F48C51BF9462}" type="presParOf" srcId="{EC126445-7A14-4F6A-9867-CD349838D283}" destId="{A51F012A-A1D7-4C94-A6FD-486E658D2E2E}" srcOrd="5" destOrd="0" presId="urn:microsoft.com/office/officeart/2005/8/layout/process4"/>
    <dgm:cxn modelId="{EB1DCCE9-1A48-4F64-825B-53B48FAA0F0B}" type="presParOf" srcId="{EC126445-7A14-4F6A-9867-CD349838D283}" destId="{9DC85B76-6C03-4F49-B577-24D63C2D4F7D}" srcOrd="6" destOrd="0" presId="urn:microsoft.com/office/officeart/2005/8/layout/process4"/>
    <dgm:cxn modelId="{9E5C96C6-5F57-4BFE-8DBC-32D23F108EEF}" type="presParOf" srcId="{9DC85B76-6C03-4F49-B577-24D63C2D4F7D}" destId="{964F430B-C68F-4422-8E82-F66F42FECFA3}"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15618F-19BE-44F5-98E5-73D49FD0D4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36ACF865-6E36-4AFD-B7EE-853D2CABD20C}">
      <dgm:prSet phldrT="[Texto]"/>
      <dgm:spPr>
        <a:solidFill>
          <a:srgbClr val="C4FD77"/>
        </a:solidFill>
      </dgm:spPr>
      <dgm:t>
        <a:bodyPr/>
        <a:lstStyle/>
        <a:p>
          <a:r>
            <a:rPr lang="es-ES" dirty="0" smtClean="0">
              <a:solidFill>
                <a:srgbClr val="3C3D63"/>
              </a:solidFill>
            </a:rPr>
            <a:t>Decisiones</a:t>
          </a:r>
          <a:endParaRPr lang="es-ES" dirty="0">
            <a:solidFill>
              <a:srgbClr val="3C3D63"/>
            </a:solidFill>
          </a:endParaRPr>
        </a:p>
      </dgm:t>
    </dgm:pt>
    <dgm:pt modelId="{C57997DB-7B3F-481B-BB3E-7D46FAB9C9FE}" type="parTrans" cxnId="{52D9ED74-F1DC-4EA3-B1DD-8D4206693A3A}">
      <dgm:prSet/>
      <dgm:spPr/>
      <dgm:t>
        <a:bodyPr/>
        <a:lstStyle/>
        <a:p>
          <a:endParaRPr lang="es-ES"/>
        </a:p>
      </dgm:t>
    </dgm:pt>
    <dgm:pt modelId="{3E656BEF-EEEF-47A8-81B5-DFB3F31B5239}" type="sibTrans" cxnId="{52D9ED74-F1DC-4EA3-B1DD-8D4206693A3A}">
      <dgm:prSet/>
      <dgm:spPr/>
      <dgm:t>
        <a:bodyPr/>
        <a:lstStyle/>
        <a:p>
          <a:endParaRPr lang="es-ES"/>
        </a:p>
      </dgm:t>
    </dgm:pt>
    <dgm:pt modelId="{A0C05CDC-5DF4-45EB-BA53-8E8D4351B0FA}">
      <dgm:prSet phldrT="[Texto]"/>
      <dgm:spPr>
        <a:solidFill>
          <a:srgbClr val="BAF6D3"/>
        </a:solidFill>
      </dgm:spPr>
      <dgm:t>
        <a:bodyPr/>
        <a:lstStyle/>
        <a:p>
          <a:r>
            <a:rPr lang="es-ES" dirty="0" smtClean="0">
              <a:solidFill>
                <a:srgbClr val="3C3D63"/>
              </a:solidFill>
            </a:rPr>
            <a:t>Innovación</a:t>
          </a:r>
          <a:endParaRPr lang="es-ES" dirty="0">
            <a:solidFill>
              <a:srgbClr val="3C3D63"/>
            </a:solidFill>
          </a:endParaRPr>
        </a:p>
      </dgm:t>
    </dgm:pt>
    <dgm:pt modelId="{D4749730-3D9A-4C90-BAC4-86C0A37F26E1}" type="parTrans" cxnId="{5E8F32A3-1834-4919-9FED-8BF41ACA2652}">
      <dgm:prSet/>
      <dgm:spPr/>
      <dgm:t>
        <a:bodyPr/>
        <a:lstStyle/>
        <a:p>
          <a:endParaRPr lang="es-ES"/>
        </a:p>
      </dgm:t>
    </dgm:pt>
    <dgm:pt modelId="{32F16BA9-3579-4347-BF4B-D027E6163323}" type="sibTrans" cxnId="{5E8F32A3-1834-4919-9FED-8BF41ACA2652}">
      <dgm:prSet/>
      <dgm:spPr/>
      <dgm:t>
        <a:bodyPr/>
        <a:lstStyle/>
        <a:p>
          <a:endParaRPr lang="es-ES"/>
        </a:p>
      </dgm:t>
    </dgm:pt>
    <dgm:pt modelId="{F8178E6D-3667-4608-9800-987D132682BB}">
      <dgm:prSet phldrT="[Texto]"/>
      <dgm:spPr>
        <a:solidFill>
          <a:srgbClr val="F1F28C"/>
        </a:solidFill>
      </dgm:spPr>
      <dgm:t>
        <a:bodyPr/>
        <a:lstStyle/>
        <a:p>
          <a:r>
            <a:rPr lang="es-ES" dirty="0" smtClean="0">
              <a:solidFill>
                <a:srgbClr val="3C3D63"/>
              </a:solidFill>
            </a:rPr>
            <a:t>Tecnología</a:t>
          </a:r>
          <a:endParaRPr lang="es-ES" dirty="0">
            <a:solidFill>
              <a:srgbClr val="3C3D63"/>
            </a:solidFill>
          </a:endParaRPr>
        </a:p>
      </dgm:t>
    </dgm:pt>
    <dgm:pt modelId="{9FC781A2-1860-4818-85A3-60BEE5170C2F}" type="parTrans" cxnId="{9D3176A1-157D-4C0B-ABF8-254507F1AC16}">
      <dgm:prSet/>
      <dgm:spPr/>
      <dgm:t>
        <a:bodyPr/>
        <a:lstStyle/>
        <a:p>
          <a:endParaRPr lang="es-ES"/>
        </a:p>
      </dgm:t>
    </dgm:pt>
    <dgm:pt modelId="{4D7696B1-BF4A-491D-8700-1980EEF4A2A7}" type="sibTrans" cxnId="{9D3176A1-157D-4C0B-ABF8-254507F1AC16}">
      <dgm:prSet/>
      <dgm:spPr/>
      <dgm:t>
        <a:bodyPr/>
        <a:lstStyle/>
        <a:p>
          <a:endParaRPr lang="es-ES"/>
        </a:p>
      </dgm:t>
    </dgm:pt>
    <dgm:pt modelId="{D59431D1-D669-4EFC-AE4A-27614F470758}">
      <dgm:prSet phldrT="[Texto]"/>
      <dgm:spPr>
        <a:solidFill>
          <a:srgbClr val="EFAE7A"/>
        </a:solidFill>
      </dgm:spPr>
      <dgm:t>
        <a:bodyPr/>
        <a:lstStyle/>
        <a:p>
          <a:r>
            <a:rPr lang="es-ES" dirty="0" smtClean="0">
              <a:solidFill>
                <a:srgbClr val="3C3D63"/>
              </a:solidFill>
            </a:rPr>
            <a:t>Datos</a:t>
          </a:r>
          <a:endParaRPr lang="es-ES" dirty="0">
            <a:solidFill>
              <a:srgbClr val="3C3D63"/>
            </a:solidFill>
          </a:endParaRPr>
        </a:p>
      </dgm:t>
    </dgm:pt>
    <dgm:pt modelId="{6D557A7B-D946-4B9D-9FA4-73F1E10FEBCE}" type="parTrans" cxnId="{25C946EE-4B7D-41D3-9041-8DF154A8FB99}">
      <dgm:prSet/>
      <dgm:spPr/>
      <dgm:t>
        <a:bodyPr/>
        <a:lstStyle/>
        <a:p>
          <a:endParaRPr lang="es-ES"/>
        </a:p>
      </dgm:t>
    </dgm:pt>
    <dgm:pt modelId="{91B1FCE1-E25C-4590-AD32-F24AB52F61BF}" type="sibTrans" cxnId="{25C946EE-4B7D-41D3-9041-8DF154A8FB99}">
      <dgm:prSet/>
      <dgm:spPr/>
      <dgm:t>
        <a:bodyPr/>
        <a:lstStyle/>
        <a:p>
          <a:endParaRPr lang="es-ES"/>
        </a:p>
      </dgm:t>
    </dgm:pt>
    <dgm:pt modelId="{954D934B-0EF5-4C4C-A515-44D5FA99047F}">
      <dgm:prSet phldrT="[Texto]"/>
      <dgm:spPr>
        <a:solidFill>
          <a:schemeClr val="tx2"/>
        </a:solidFill>
      </dgm:spPr>
      <dgm:t>
        <a:bodyPr/>
        <a:lstStyle/>
        <a:p>
          <a:r>
            <a:rPr lang="es-ES" dirty="0" smtClean="0">
              <a:solidFill>
                <a:srgbClr val="3C3D63"/>
              </a:solidFill>
            </a:rPr>
            <a:t>Conocimiento</a:t>
          </a:r>
          <a:endParaRPr lang="es-ES" dirty="0">
            <a:solidFill>
              <a:srgbClr val="3C3D63"/>
            </a:solidFill>
          </a:endParaRPr>
        </a:p>
      </dgm:t>
    </dgm:pt>
    <dgm:pt modelId="{420ACE28-F89A-4161-B9BB-6C8D9408B603}" type="parTrans" cxnId="{D59805AF-C168-4CF9-81B1-D8406469E694}">
      <dgm:prSet/>
      <dgm:spPr/>
      <dgm:t>
        <a:bodyPr/>
        <a:lstStyle/>
        <a:p>
          <a:endParaRPr lang="es-ES"/>
        </a:p>
      </dgm:t>
    </dgm:pt>
    <dgm:pt modelId="{965429A8-FC01-4B37-BB02-770CE903FAA4}" type="sibTrans" cxnId="{D59805AF-C168-4CF9-81B1-D8406469E694}">
      <dgm:prSet/>
      <dgm:spPr/>
      <dgm:t>
        <a:bodyPr/>
        <a:lstStyle/>
        <a:p>
          <a:endParaRPr lang="es-ES"/>
        </a:p>
      </dgm:t>
    </dgm:pt>
    <dgm:pt modelId="{82018C74-5C2A-49C2-A34B-216C540255AA}" type="pres">
      <dgm:prSet presAssocID="{3815618F-19BE-44F5-98E5-73D49FD0D4FE}" presName="cycle" presStyleCnt="0">
        <dgm:presLayoutVars>
          <dgm:dir/>
          <dgm:resizeHandles val="exact"/>
        </dgm:presLayoutVars>
      </dgm:prSet>
      <dgm:spPr/>
      <dgm:t>
        <a:bodyPr/>
        <a:lstStyle/>
        <a:p>
          <a:endParaRPr lang="es-ES"/>
        </a:p>
      </dgm:t>
    </dgm:pt>
    <dgm:pt modelId="{C4209AA5-4815-47F6-B815-0F8EA7593C30}" type="pres">
      <dgm:prSet presAssocID="{36ACF865-6E36-4AFD-B7EE-853D2CABD20C}" presName="node" presStyleLbl="node1" presStyleIdx="0" presStyleCnt="5">
        <dgm:presLayoutVars>
          <dgm:bulletEnabled val="1"/>
        </dgm:presLayoutVars>
      </dgm:prSet>
      <dgm:spPr/>
      <dgm:t>
        <a:bodyPr/>
        <a:lstStyle/>
        <a:p>
          <a:endParaRPr lang="es-ES"/>
        </a:p>
      </dgm:t>
    </dgm:pt>
    <dgm:pt modelId="{F33E5E34-6DA3-4E19-A070-BDEA528DE53F}" type="pres">
      <dgm:prSet presAssocID="{36ACF865-6E36-4AFD-B7EE-853D2CABD20C}" presName="spNode" presStyleCnt="0"/>
      <dgm:spPr/>
    </dgm:pt>
    <dgm:pt modelId="{6E1B7B72-08F7-4786-B00D-E40E58E63D4D}" type="pres">
      <dgm:prSet presAssocID="{3E656BEF-EEEF-47A8-81B5-DFB3F31B5239}" presName="sibTrans" presStyleLbl="sibTrans1D1" presStyleIdx="0" presStyleCnt="5"/>
      <dgm:spPr/>
      <dgm:t>
        <a:bodyPr/>
        <a:lstStyle/>
        <a:p>
          <a:endParaRPr lang="es-ES"/>
        </a:p>
      </dgm:t>
    </dgm:pt>
    <dgm:pt modelId="{40075D93-F068-46C6-9448-DD129EDD3DE8}" type="pres">
      <dgm:prSet presAssocID="{A0C05CDC-5DF4-45EB-BA53-8E8D4351B0FA}" presName="node" presStyleLbl="node1" presStyleIdx="1" presStyleCnt="5">
        <dgm:presLayoutVars>
          <dgm:bulletEnabled val="1"/>
        </dgm:presLayoutVars>
      </dgm:prSet>
      <dgm:spPr/>
      <dgm:t>
        <a:bodyPr/>
        <a:lstStyle/>
        <a:p>
          <a:endParaRPr lang="es-ES"/>
        </a:p>
      </dgm:t>
    </dgm:pt>
    <dgm:pt modelId="{B5039E7E-BD7C-4DF4-9AE7-06517CC0027A}" type="pres">
      <dgm:prSet presAssocID="{A0C05CDC-5DF4-45EB-BA53-8E8D4351B0FA}" presName="spNode" presStyleCnt="0"/>
      <dgm:spPr/>
    </dgm:pt>
    <dgm:pt modelId="{BA877827-FE60-4839-ACEF-B43F73514D2C}" type="pres">
      <dgm:prSet presAssocID="{32F16BA9-3579-4347-BF4B-D027E6163323}" presName="sibTrans" presStyleLbl="sibTrans1D1" presStyleIdx="1" presStyleCnt="5"/>
      <dgm:spPr/>
      <dgm:t>
        <a:bodyPr/>
        <a:lstStyle/>
        <a:p>
          <a:endParaRPr lang="es-ES"/>
        </a:p>
      </dgm:t>
    </dgm:pt>
    <dgm:pt modelId="{B511D1F0-B6DF-45E1-8664-A534FDBCFDEB}" type="pres">
      <dgm:prSet presAssocID="{F8178E6D-3667-4608-9800-987D132682BB}" presName="node" presStyleLbl="node1" presStyleIdx="2" presStyleCnt="5">
        <dgm:presLayoutVars>
          <dgm:bulletEnabled val="1"/>
        </dgm:presLayoutVars>
      </dgm:prSet>
      <dgm:spPr/>
      <dgm:t>
        <a:bodyPr/>
        <a:lstStyle/>
        <a:p>
          <a:endParaRPr lang="es-ES"/>
        </a:p>
      </dgm:t>
    </dgm:pt>
    <dgm:pt modelId="{B7BAFA87-D498-4420-925C-55A00761558B}" type="pres">
      <dgm:prSet presAssocID="{F8178E6D-3667-4608-9800-987D132682BB}" presName="spNode" presStyleCnt="0"/>
      <dgm:spPr/>
    </dgm:pt>
    <dgm:pt modelId="{F9062D99-A517-49A1-AD18-AB3F28DD4CCF}" type="pres">
      <dgm:prSet presAssocID="{4D7696B1-BF4A-491D-8700-1980EEF4A2A7}" presName="sibTrans" presStyleLbl="sibTrans1D1" presStyleIdx="2" presStyleCnt="5"/>
      <dgm:spPr/>
      <dgm:t>
        <a:bodyPr/>
        <a:lstStyle/>
        <a:p>
          <a:endParaRPr lang="es-ES"/>
        </a:p>
      </dgm:t>
    </dgm:pt>
    <dgm:pt modelId="{AF85D3C2-7AC6-4EEB-B897-A8B1169E6F02}" type="pres">
      <dgm:prSet presAssocID="{D59431D1-D669-4EFC-AE4A-27614F470758}" presName="node" presStyleLbl="node1" presStyleIdx="3" presStyleCnt="5">
        <dgm:presLayoutVars>
          <dgm:bulletEnabled val="1"/>
        </dgm:presLayoutVars>
      </dgm:prSet>
      <dgm:spPr/>
      <dgm:t>
        <a:bodyPr/>
        <a:lstStyle/>
        <a:p>
          <a:endParaRPr lang="es-ES"/>
        </a:p>
      </dgm:t>
    </dgm:pt>
    <dgm:pt modelId="{07F66724-5AD2-49EC-B214-34270554884E}" type="pres">
      <dgm:prSet presAssocID="{D59431D1-D669-4EFC-AE4A-27614F470758}" presName="spNode" presStyleCnt="0"/>
      <dgm:spPr/>
    </dgm:pt>
    <dgm:pt modelId="{F9312D71-147F-4FAB-89E2-619BBE7275DB}" type="pres">
      <dgm:prSet presAssocID="{91B1FCE1-E25C-4590-AD32-F24AB52F61BF}" presName="sibTrans" presStyleLbl="sibTrans1D1" presStyleIdx="3" presStyleCnt="5"/>
      <dgm:spPr/>
      <dgm:t>
        <a:bodyPr/>
        <a:lstStyle/>
        <a:p>
          <a:endParaRPr lang="es-ES"/>
        </a:p>
      </dgm:t>
    </dgm:pt>
    <dgm:pt modelId="{6D857DA6-ADC2-4370-A156-E305BD815209}" type="pres">
      <dgm:prSet presAssocID="{954D934B-0EF5-4C4C-A515-44D5FA99047F}" presName="node" presStyleLbl="node1" presStyleIdx="4" presStyleCnt="5">
        <dgm:presLayoutVars>
          <dgm:bulletEnabled val="1"/>
        </dgm:presLayoutVars>
      </dgm:prSet>
      <dgm:spPr/>
      <dgm:t>
        <a:bodyPr/>
        <a:lstStyle/>
        <a:p>
          <a:endParaRPr lang="es-ES"/>
        </a:p>
      </dgm:t>
    </dgm:pt>
    <dgm:pt modelId="{A6F47EA5-9592-442F-A91A-708FA9AF8207}" type="pres">
      <dgm:prSet presAssocID="{954D934B-0EF5-4C4C-A515-44D5FA99047F}" presName="spNode" presStyleCnt="0"/>
      <dgm:spPr/>
    </dgm:pt>
    <dgm:pt modelId="{EC544808-D689-4955-ABA7-D82E313C6762}" type="pres">
      <dgm:prSet presAssocID="{965429A8-FC01-4B37-BB02-770CE903FAA4}" presName="sibTrans" presStyleLbl="sibTrans1D1" presStyleIdx="4" presStyleCnt="5"/>
      <dgm:spPr/>
      <dgm:t>
        <a:bodyPr/>
        <a:lstStyle/>
        <a:p>
          <a:endParaRPr lang="es-ES"/>
        </a:p>
      </dgm:t>
    </dgm:pt>
  </dgm:ptLst>
  <dgm:cxnLst>
    <dgm:cxn modelId="{D59805AF-C168-4CF9-81B1-D8406469E694}" srcId="{3815618F-19BE-44F5-98E5-73D49FD0D4FE}" destId="{954D934B-0EF5-4C4C-A515-44D5FA99047F}" srcOrd="4" destOrd="0" parTransId="{420ACE28-F89A-4161-B9BB-6C8D9408B603}" sibTransId="{965429A8-FC01-4B37-BB02-770CE903FAA4}"/>
    <dgm:cxn modelId="{5E8F32A3-1834-4919-9FED-8BF41ACA2652}" srcId="{3815618F-19BE-44F5-98E5-73D49FD0D4FE}" destId="{A0C05CDC-5DF4-45EB-BA53-8E8D4351B0FA}" srcOrd="1" destOrd="0" parTransId="{D4749730-3D9A-4C90-BAC4-86C0A37F26E1}" sibTransId="{32F16BA9-3579-4347-BF4B-D027E6163323}"/>
    <dgm:cxn modelId="{B3F8EC13-FDBD-4448-BED2-04762A6CAA2B}" type="presOf" srcId="{32F16BA9-3579-4347-BF4B-D027E6163323}" destId="{BA877827-FE60-4839-ACEF-B43F73514D2C}" srcOrd="0" destOrd="0" presId="urn:microsoft.com/office/officeart/2005/8/layout/cycle5"/>
    <dgm:cxn modelId="{AF0F8145-4D1A-47A4-9FED-F9ACA255D29B}" type="presOf" srcId="{3815618F-19BE-44F5-98E5-73D49FD0D4FE}" destId="{82018C74-5C2A-49C2-A34B-216C540255AA}" srcOrd="0" destOrd="0" presId="urn:microsoft.com/office/officeart/2005/8/layout/cycle5"/>
    <dgm:cxn modelId="{9D3176A1-157D-4C0B-ABF8-254507F1AC16}" srcId="{3815618F-19BE-44F5-98E5-73D49FD0D4FE}" destId="{F8178E6D-3667-4608-9800-987D132682BB}" srcOrd="2" destOrd="0" parTransId="{9FC781A2-1860-4818-85A3-60BEE5170C2F}" sibTransId="{4D7696B1-BF4A-491D-8700-1980EEF4A2A7}"/>
    <dgm:cxn modelId="{4A2A8707-52D5-45C4-9905-BDFEBD75758A}" type="presOf" srcId="{4D7696B1-BF4A-491D-8700-1980EEF4A2A7}" destId="{F9062D99-A517-49A1-AD18-AB3F28DD4CCF}" srcOrd="0" destOrd="0" presId="urn:microsoft.com/office/officeart/2005/8/layout/cycle5"/>
    <dgm:cxn modelId="{0996367E-6667-41AC-9B23-86C96B65659B}" type="presOf" srcId="{F8178E6D-3667-4608-9800-987D132682BB}" destId="{B511D1F0-B6DF-45E1-8664-A534FDBCFDEB}" srcOrd="0" destOrd="0" presId="urn:microsoft.com/office/officeart/2005/8/layout/cycle5"/>
    <dgm:cxn modelId="{1A407085-A062-40CB-A328-08A3C4975571}" type="presOf" srcId="{A0C05CDC-5DF4-45EB-BA53-8E8D4351B0FA}" destId="{40075D93-F068-46C6-9448-DD129EDD3DE8}" srcOrd="0" destOrd="0" presId="urn:microsoft.com/office/officeart/2005/8/layout/cycle5"/>
    <dgm:cxn modelId="{52D9ED74-F1DC-4EA3-B1DD-8D4206693A3A}" srcId="{3815618F-19BE-44F5-98E5-73D49FD0D4FE}" destId="{36ACF865-6E36-4AFD-B7EE-853D2CABD20C}" srcOrd="0" destOrd="0" parTransId="{C57997DB-7B3F-481B-BB3E-7D46FAB9C9FE}" sibTransId="{3E656BEF-EEEF-47A8-81B5-DFB3F31B5239}"/>
    <dgm:cxn modelId="{B3A82A40-7C06-4172-B095-80BD1F655DCE}" type="presOf" srcId="{91B1FCE1-E25C-4590-AD32-F24AB52F61BF}" destId="{F9312D71-147F-4FAB-89E2-619BBE7275DB}" srcOrd="0" destOrd="0" presId="urn:microsoft.com/office/officeart/2005/8/layout/cycle5"/>
    <dgm:cxn modelId="{8D9039FD-D6A3-4FEB-B535-847CFA720C10}" type="presOf" srcId="{36ACF865-6E36-4AFD-B7EE-853D2CABD20C}" destId="{C4209AA5-4815-47F6-B815-0F8EA7593C30}" srcOrd="0" destOrd="0" presId="urn:microsoft.com/office/officeart/2005/8/layout/cycle5"/>
    <dgm:cxn modelId="{4007DF41-1B76-4E69-BDC4-2A1C30C6BE2E}" type="presOf" srcId="{954D934B-0EF5-4C4C-A515-44D5FA99047F}" destId="{6D857DA6-ADC2-4370-A156-E305BD815209}" srcOrd="0" destOrd="0" presId="urn:microsoft.com/office/officeart/2005/8/layout/cycle5"/>
    <dgm:cxn modelId="{1822886C-D748-4DF8-BE06-A473F696916E}" type="presOf" srcId="{D59431D1-D669-4EFC-AE4A-27614F470758}" destId="{AF85D3C2-7AC6-4EEB-B897-A8B1169E6F02}" srcOrd="0" destOrd="0" presId="urn:microsoft.com/office/officeart/2005/8/layout/cycle5"/>
    <dgm:cxn modelId="{25C946EE-4B7D-41D3-9041-8DF154A8FB99}" srcId="{3815618F-19BE-44F5-98E5-73D49FD0D4FE}" destId="{D59431D1-D669-4EFC-AE4A-27614F470758}" srcOrd="3" destOrd="0" parTransId="{6D557A7B-D946-4B9D-9FA4-73F1E10FEBCE}" sibTransId="{91B1FCE1-E25C-4590-AD32-F24AB52F61BF}"/>
    <dgm:cxn modelId="{586C247C-9F5F-4C58-A8DE-5C57D3414611}" type="presOf" srcId="{965429A8-FC01-4B37-BB02-770CE903FAA4}" destId="{EC544808-D689-4955-ABA7-D82E313C6762}" srcOrd="0" destOrd="0" presId="urn:microsoft.com/office/officeart/2005/8/layout/cycle5"/>
    <dgm:cxn modelId="{C5FCE472-A7AB-45CF-B9DD-002DFDE80BC1}" type="presOf" srcId="{3E656BEF-EEEF-47A8-81B5-DFB3F31B5239}" destId="{6E1B7B72-08F7-4786-B00D-E40E58E63D4D}" srcOrd="0" destOrd="0" presId="urn:microsoft.com/office/officeart/2005/8/layout/cycle5"/>
    <dgm:cxn modelId="{9BF890ED-E4AC-4B6B-A8B5-35CE550F668C}" type="presParOf" srcId="{82018C74-5C2A-49C2-A34B-216C540255AA}" destId="{C4209AA5-4815-47F6-B815-0F8EA7593C30}" srcOrd="0" destOrd="0" presId="urn:microsoft.com/office/officeart/2005/8/layout/cycle5"/>
    <dgm:cxn modelId="{94E326F9-FA30-47B8-AA33-0865BBE5FCFC}" type="presParOf" srcId="{82018C74-5C2A-49C2-A34B-216C540255AA}" destId="{F33E5E34-6DA3-4E19-A070-BDEA528DE53F}" srcOrd="1" destOrd="0" presId="urn:microsoft.com/office/officeart/2005/8/layout/cycle5"/>
    <dgm:cxn modelId="{07EEAC9D-FCCB-42E7-AAEC-C43987A4B795}" type="presParOf" srcId="{82018C74-5C2A-49C2-A34B-216C540255AA}" destId="{6E1B7B72-08F7-4786-B00D-E40E58E63D4D}" srcOrd="2" destOrd="0" presId="urn:microsoft.com/office/officeart/2005/8/layout/cycle5"/>
    <dgm:cxn modelId="{C7B6689E-7C90-4405-B7A5-8E83106A06BA}" type="presParOf" srcId="{82018C74-5C2A-49C2-A34B-216C540255AA}" destId="{40075D93-F068-46C6-9448-DD129EDD3DE8}" srcOrd="3" destOrd="0" presId="urn:microsoft.com/office/officeart/2005/8/layout/cycle5"/>
    <dgm:cxn modelId="{E9DDD840-680C-4B35-96DB-EC81309AEE6C}" type="presParOf" srcId="{82018C74-5C2A-49C2-A34B-216C540255AA}" destId="{B5039E7E-BD7C-4DF4-9AE7-06517CC0027A}" srcOrd="4" destOrd="0" presId="urn:microsoft.com/office/officeart/2005/8/layout/cycle5"/>
    <dgm:cxn modelId="{48CF39B5-AC13-4475-B98B-5B43BCD8DCD6}" type="presParOf" srcId="{82018C74-5C2A-49C2-A34B-216C540255AA}" destId="{BA877827-FE60-4839-ACEF-B43F73514D2C}" srcOrd="5" destOrd="0" presId="urn:microsoft.com/office/officeart/2005/8/layout/cycle5"/>
    <dgm:cxn modelId="{C3F2350A-2EA6-409C-9740-EE0A29F34B0D}" type="presParOf" srcId="{82018C74-5C2A-49C2-A34B-216C540255AA}" destId="{B511D1F0-B6DF-45E1-8664-A534FDBCFDEB}" srcOrd="6" destOrd="0" presId="urn:microsoft.com/office/officeart/2005/8/layout/cycle5"/>
    <dgm:cxn modelId="{B39F0631-B217-4FC7-BC58-B6FF95E13DB9}" type="presParOf" srcId="{82018C74-5C2A-49C2-A34B-216C540255AA}" destId="{B7BAFA87-D498-4420-925C-55A00761558B}" srcOrd="7" destOrd="0" presId="urn:microsoft.com/office/officeart/2005/8/layout/cycle5"/>
    <dgm:cxn modelId="{E14408EE-8F9C-4973-9D82-A0089ED5EDD6}" type="presParOf" srcId="{82018C74-5C2A-49C2-A34B-216C540255AA}" destId="{F9062D99-A517-49A1-AD18-AB3F28DD4CCF}" srcOrd="8" destOrd="0" presId="urn:microsoft.com/office/officeart/2005/8/layout/cycle5"/>
    <dgm:cxn modelId="{5235C581-AFB4-4765-A298-3C69236ABD8D}" type="presParOf" srcId="{82018C74-5C2A-49C2-A34B-216C540255AA}" destId="{AF85D3C2-7AC6-4EEB-B897-A8B1169E6F02}" srcOrd="9" destOrd="0" presId="urn:microsoft.com/office/officeart/2005/8/layout/cycle5"/>
    <dgm:cxn modelId="{E1A18B0D-2BE9-4092-A87C-5CE372C73406}" type="presParOf" srcId="{82018C74-5C2A-49C2-A34B-216C540255AA}" destId="{07F66724-5AD2-49EC-B214-34270554884E}" srcOrd="10" destOrd="0" presId="urn:microsoft.com/office/officeart/2005/8/layout/cycle5"/>
    <dgm:cxn modelId="{740A543E-DA59-4156-AA78-CABFA08FD207}" type="presParOf" srcId="{82018C74-5C2A-49C2-A34B-216C540255AA}" destId="{F9312D71-147F-4FAB-89E2-619BBE7275DB}" srcOrd="11" destOrd="0" presId="urn:microsoft.com/office/officeart/2005/8/layout/cycle5"/>
    <dgm:cxn modelId="{12AE8BC1-34E6-4FA4-8AAB-2CD136DF8F1C}" type="presParOf" srcId="{82018C74-5C2A-49C2-A34B-216C540255AA}" destId="{6D857DA6-ADC2-4370-A156-E305BD815209}" srcOrd="12" destOrd="0" presId="urn:microsoft.com/office/officeart/2005/8/layout/cycle5"/>
    <dgm:cxn modelId="{F1F69AC9-1522-44F5-A00C-D1EAF0F9D82F}" type="presParOf" srcId="{82018C74-5C2A-49C2-A34B-216C540255AA}" destId="{A6F47EA5-9592-442F-A91A-708FA9AF8207}" srcOrd="13" destOrd="0" presId="urn:microsoft.com/office/officeart/2005/8/layout/cycle5"/>
    <dgm:cxn modelId="{66678437-51D0-4345-839C-3444C7816CC3}" type="presParOf" srcId="{82018C74-5C2A-49C2-A34B-216C540255AA}" destId="{EC544808-D689-4955-ABA7-D82E313C6762}"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882B-F850-4137-818A-2EDABBEB333D}">
      <dsp:nvSpPr>
        <dsp:cNvPr id="0" name=""/>
        <dsp:cNvSpPr/>
      </dsp:nvSpPr>
      <dsp:spPr>
        <a:xfrm rot="5400000">
          <a:off x="2591938" y="88393"/>
          <a:ext cx="1359893" cy="1183107"/>
        </a:xfrm>
        <a:prstGeom prst="hexagon">
          <a:avLst>
            <a:gd name="adj" fmla="val 25000"/>
            <a:gd name="vf" fmla="val 115470"/>
          </a:avLst>
        </a:prstGeom>
        <a:solidFill>
          <a:srgbClr val="EFAE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chemeClr val="tx1"/>
              </a:solidFill>
              <a:latin typeface="Berlin Sans FB" panose="020E0602020502020306" pitchFamily="34" charset="0"/>
            </a:rPr>
            <a:t>Participación</a:t>
          </a:r>
        </a:p>
        <a:p>
          <a:pPr lvl="0" algn="ctr" defTabSz="444500">
            <a:lnSpc>
              <a:spcPct val="90000"/>
            </a:lnSpc>
            <a:spcBef>
              <a:spcPct val="0"/>
            </a:spcBef>
            <a:spcAft>
              <a:spcPct val="35000"/>
            </a:spcAft>
          </a:pPr>
          <a:r>
            <a:rPr lang="es-ES" sz="1000" kern="1200" dirty="0" smtClean="0">
              <a:solidFill>
                <a:schemeClr val="tx1"/>
              </a:solidFill>
              <a:latin typeface="Berlin Sans FB" panose="020E0602020502020306" pitchFamily="34" charset="0"/>
            </a:rPr>
            <a:t>Ciudadana</a:t>
          </a:r>
          <a:endParaRPr lang="es-ES" sz="1000" kern="1200" dirty="0">
            <a:solidFill>
              <a:schemeClr val="tx1"/>
            </a:solidFill>
            <a:latin typeface="Berlin Sans FB" panose="020E0602020502020306" pitchFamily="34" charset="0"/>
          </a:endParaRPr>
        </a:p>
      </dsp:txBody>
      <dsp:txXfrm rot="-5400000">
        <a:off x="2864699" y="211917"/>
        <a:ext cx="814371" cy="936059"/>
      </dsp:txXfrm>
    </dsp:sp>
    <dsp:sp modelId="{1DDE790B-7FB6-4E48-8C9E-9DAB5CEB4602}">
      <dsp:nvSpPr>
        <dsp:cNvPr id="0" name=""/>
        <dsp:cNvSpPr/>
      </dsp:nvSpPr>
      <dsp:spPr>
        <a:xfrm>
          <a:off x="3942854" y="272655"/>
          <a:ext cx="1517641" cy="815936"/>
        </a:xfrm>
        <a:prstGeom prst="rect">
          <a:avLst/>
        </a:prstGeom>
        <a:noFill/>
        <a:ln>
          <a:noFill/>
        </a:ln>
        <a:effectLst/>
      </dsp:spPr>
      <dsp:style>
        <a:lnRef idx="0">
          <a:scrgbClr r="0" g="0" b="0"/>
        </a:lnRef>
        <a:fillRef idx="0">
          <a:scrgbClr r="0" g="0" b="0"/>
        </a:fillRef>
        <a:effectRef idx="0">
          <a:scrgbClr r="0" g="0" b="0"/>
        </a:effectRef>
        <a:fontRef idx="minor"/>
      </dsp:style>
    </dsp:sp>
    <dsp:sp modelId="{6A7F12F3-0790-47F8-9A36-BF82E41E6DEF}">
      <dsp:nvSpPr>
        <dsp:cNvPr id="0" name=""/>
        <dsp:cNvSpPr/>
      </dsp:nvSpPr>
      <dsp:spPr>
        <a:xfrm rot="5400000">
          <a:off x="3302666" y="1265609"/>
          <a:ext cx="1359893" cy="1183107"/>
        </a:xfrm>
        <a:prstGeom prst="hexagon">
          <a:avLst>
            <a:gd name="adj" fmla="val 25000"/>
            <a:gd name="vf" fmla="val 115470"/>
          </a:avLst>
        </a:prstGeom>
        <a:solidFill>
          <a:srgbClr val="C4FD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Berlin Sans FB" panose="020E0602020502020306" pitchFamily="34" charset="0"/>
            </a:rPr>
            <a:t>GIS</a:t>
          </a:r>
          <a:endParaRPr lang="es-ES" sz="1400" kern="1200" dirty="0">
            <a:solidFill>
              <a:schemeClr val="tx1"/>
            </a:solidFill>
            <a:latin typeface="Berlin Sans FB" panose="020E0602020502020306" pitchFamily="34" charset="0"/>
          </a:endParaRPr>
        </a:p>
      </dsp:txBody>
      <dsp:txXfrm rot="-5400000">
        <a:off x="3575427" y="1389133"/>
        <a:ext cx="814371" cy="936059"/>
      </dsp:txXfrm>
    </dsp:sp>
    <dsp:sp modelId="{6AB047AA-172B-49C6-A0B3-8FA560F52648}">
      <dsp:nvSpPr>
        <dsp:cNvPr id="0" name=""/>
        <dsp:cNvSpPr/>
      </dsp:nvSpPr>
      <dsp:spPr>
        <a:xfrm rot="5400000">
          <a:off x="1994127" y="1243347"/>
          <a:ext cx="1359893" cy="1183107"/>
        </a:xfrm>
        <a:prstGeom prst="hexagon">
          <a:avLst>
            <a:gd name="adj" fmla="val 2500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chemeClr val="tx1"/>
              </a:solidFill>
              <a:latin typeface="Berlin Sans FB" panose="020E0602020502020306" pitchFamily="34" charset="0"/>
            </a:rPr>
            <a:t>Plataforma Smart  </a:t>
          </a:r>
          <a:endParaRPr lang="es-ES" sz="1000" kern="1200" dirty="0">
            <a:solidFill>
              <a:schemeClr val="tx1"/>
            </a:solidFill>
            <a:latin typeface="Berlin Sans FB" panose="020E0602020502020306" pitchFamily="34" charset="0"/>
          </a:endParaRPr>
        </a:p>
      </dsp:txBody>
      <dsp:txXfrm rot="-5400000">
        <a:off x="2266888" y="1366871"/>
        <a:ext cx="814371" cy="936059"/>
      </dsp:txXfrm>
    </dsp:sp>
    <dsp:sp modelId="{428537FA-13A5-47CF-9313-13BB04A93DBE}">
      <dsp:nvSpPr>
        <dsp:cNvPr id="0" name=""/>
        <dsp:cNvSpPr/>
      </dsp:nvSpPr>
      <dsp:spPr>
        <a:xfrm>
          <a:off x="564878" y="1426933"/>
          <a:ext cx="1468685" cy="815936"/>
        </a:xfrm>
        <a:prstGeom prst="rect">
          <a:avLst/>
        </a:prstGeom>
        <a:noFill/>
        <a:ln>
          <a:noFill/>
        </a:ln>
        <a:effectLst/>
      </dsp:spPr>
      <dsp:style>
        <a:lnRef idx="0">
          <a:scrgbClr r="0" g="0" b="0"/>
        </a:lnRef>
        <a:fillRef idx="0">
          <a:scrgbClr r="0" g="0" b="0"/>
        </a:fillRef>
        <a:effectRef idx="0">
          <a:scrgbClr r="0" g="0" b="0"/>
        </a:effectRef>
        <a:fontRef idx="minor"/>
      </dsp:style>
    </dsp:sp>
    <dsp:sp modelId="{041D840D-6580-4951-BA94-1109F8324BAF}">
      <dsp:nvSpPr>
        <dsp:cNvPr id="0" name=""/>
        <dsp:cNvSpPr/>
      </dsp:nvSpPr>
      <dsp:spPr>
        <a:xfrm rot="5400000">
          <a:off x="4569207" y="1208384"/>
          <a:ext cx="1359893" cy="118310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Berlin Sans FB" panose="020E0602020502020306" pitchFamily="34" charset="0"/>
            </a:rPr>
            <a:t>Gestión de activos municipales</a:t>
          </a:r>
          <a:endParaRPr lang="es-ES" sz="1300" kern="1200" dirty="0">
            <a:solidFill>
              <a:schemeClr val="tx1"/>
            </a:solidFill>
            <a:latin typeface="Berlin Sans FB" panose="020E0602020502020306" pitchFamily="34" charset="0"/>
          </a:endParaRPr>
        </a:p>
      </dsp:txBody>
      <dsp:txXfrm rot="-5400000">
        <a:off x="4841968" y="1331908"/>
        <a:ext cx="814371" cy="936059"/>
      </dsp:txXfrm>
    </dsp:sp>
    <dsp:sp modelId="{4C1D1C8D-CE5A-4D61-A835-01DEA7129220}">
      <dsp:nvSpPr>
        <dsp:cNvPr id="0" name=""/>
        <dsp:cNvSpPr/>
      </dsp:nvSpPr>
      <dsp:spPr>
        <a:xfrm rot="5400000">
          <a:off x="3923064" y="88393"/>
          <a:ext cx="1359893" cy="1183107"/>
        </a:xfrm>
        <a:prstGeom prst="hexagon">
          <a:avLst>
            <a:gd name="adj" fmla="val 25000"/>
            <a:gd name="vf" fmla="val 115470"/>
          </a:avLst>
        </a:prstGeom>
        <a:solidFill>
          <a:srgbClr val="BAF6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chemeClr val="tx1"/>
              </a:solidFill>
              <a:latin typeface="Berlin Sans FB" panose="020E0602020502020306" pitchFamily="34" charset="0"/>
            </a:rPr>
            <a:t>Datos abiertos</a:t>
          </a:r>
          <a:endParaRPr lang="es-ES" sz="1000" kern="1200" dirty="0">
            <a:solidFill>
              <a:schemeClr val="tx1"/>
            </a:solidFill>
            <a:latin typeface="Berlin Sans FB" panose="020E0602020502020306" pitchFamily="34" charset="0"/>
          </a:endParaRPr>
        </a:p>
      </dsp:txBody>
      <dsp:txXfrm rot="-5400000">
        <a:off x="4195825" y="211917"/>
        <a:ext cx="814371" cy="936059"/>
      </dsp:txXfrm>
    </dsp:sp>
    <dsp:sp modelId="{789E66C4-3AFB-4555-BC90-808A6291C8C7}">
      <dsp:nvSpPr>
        <dsp:cNvPr id="0" name=""/>
        <dsp:cNvSpPr/>
      </dsp:nvSpPr>
      <dsp:spPr>
        <a:xfrm>
          <a:off x="3942854" y="2867278"/>
          <a:ext cx="1517641" cy="815936"/>
        </a:xfrm>
        <a:prstGeom prst="rect">
          <a:avLst/>
        </a:prstGeom>
        <a:noFill/>
        <a:ln>
          <a:noFill/>
        </a:ln>
        <a:effectLst/>
      </dsp:spPr>
      <dsp:style>
        <a:lnRef idx="0">
          <a:scrgbClr r="0" g="0" b="0"/>
        </a:lnRef>
        <a:fillRef idx="0">
          <a:scrgbClr r="0" g="0" b="0"/>
        </a:fillRef>
        <a:effectRef idx="0">
          <a:scrgbClr r="0" g="0" b="0"/>
        </a:effectRef>
        <a:fontRef idx="minor"/>
      </dsp:style>
    </dsp:sp>
    <dsp:sp modelId="{F2E5C3F7-3367-4EC3-9881-54B1892C8CA7}">
      <dsp:nvSpPr>
        <dsp:cNvPr id="0" name=""/>
        <dsp:cNvSpPr/>
      </dsp:nvSpPr>
      <dsp:spPr>
        <a:xfrm rot="5400000">
          <a:off x="981902" y="2458629"/>
          <a:ext cx="1932028" cy="1655072"/>
        </a:xfrm>
        <a:prstGeom prst="hexagon">
          <a:avLst>
            <a:gd name="adj" fmla="val 25000"/>
            <a:gd name="vf" fmla="val 115470"/>
          </a:avLst>
        </a:prstGeom>
        <a:solidFill>
          <a:srgbClr val="E58C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Berlin Sans FB" panose="020E0602020502020306" pitchFamily="34" charset="0"/>
            </a:rPr>
            <a:t>Sistema de Gestión Inteligente de Ciudad</a:t>
          </a:r>
          <a:endParaRPr lang="es-ES" sz="1100" kern="1200" dirty="0">
            <a:solidFill>
              <a:schemeClr val="tx1"/>
            </a:solidFill>
            <a:latin typeface="Berlin Sans FB" panose="020E0602020502020306" pitchFamily="34" charset="0"/>
          </a:endParaRPr>
        </a:p>
      </dsp:txBody>
      <dsp:txXfrm rot="-5400000">
        <a:off x="1376454" y="2619076"/>
        <a:ext cx="1142924" cy="1334178"/>
      </dsp:txXfrm>
    </dsp:sp>
    <dsp:sp modelId="{B30390AA-BC55-4820-8D06-883AAFD74BCF}">
      <dsp:nvSpPr>
        <dsp:cNvPr id="0" name=""/>
        <dsp:cNvSpPr/>
      </dsp:nvSpPr>
      <dsp:spPr>
        <a:xfrm rot="5400000">
          <a:off x="748480" y="1220855"/>
          <a:ext cx="1359893" cy="1183107"/>
        </a:xfrm>
        <a:prstGeom prst="hexagon">
          <a:avLst>
            <a:gd name="adj" fmla="val 25000"/>
            <a:gd name="vf" fmla="val 115470"/>
          </a:avLst>
        </a:prstGeom>
        <a:solidFill>
          <a:srgbClr val="F1F2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dirty="0" smtClean="0">
              <a:solidFill>
                <a:schemeClr val="tx1"/>
              </a:solidFill>
              <a:latin typeface="Berlin Sans FB" panose="020E0602020502020306" pitchFamily="34" charset="0"/>
            </a:rPr>
            <a:t>Administración</a:t>
          </a:r>
          <a:r>
            <a:rPr lang="es-ES" sz="1000" kern="1200" dirty="0" smtClean="0">
              <a:solidFill>
                <a:schemeClr val="tx1"/>
              </a:solidFill>
              <a:latin typeface="Berlin Sans FB" panose="020E0602020502020306" pitchFamily="34" charset="0"/>
            </a:rPr>
            <a:t> digital</a:t>
          </a:r>
          <a:endParaRPr lang="es-ES" sz="1000" kern="1200" dirty="0">
            <a:solidFill>
              <a:schemeClr val="tx1"/>
            </a:solidFill>
            <a:latin typeface="Berlin Sans FB" panose="020E0602020502020306" pitchFamily="34" charset="0"/>
          </a:endParaRPr>
        </a:p>
      </dsp:txBody>
      <dsp:txXfrm rot="-5400000">
        <a:off x="1021241" y="1344379"/>
        <a:ext cx="814371" cy="936059"/>
      </dsp:txXfrm>
    </dsp:sp>
    <dsp:sp modelId="{EBD52AF2-375D-4DD2-9CD1-E01B8CE2B15C}">
      <dsp:nvSpPr>
        <dsp:cNvPr id="0" name=""/>
        <dsp:cNvSpPr/>
      </dsp:nvSpPr>
      <dsp:spPr>
        <a:xfrm>
          <a:off x="564878" y="4307623"/>
          <a:ext cx="1468685" cy="815936"/>
        </a:xfrm>
        <a:prstGeom prst="rect">
          <a:avLst/>
        </a:prstGeom>
        <a:noFill/>
        <a:ln>
          <a:noFill/>
        </a:ln>
        <a:effectLst/>
      </dsp:spPr>
      <dsp:style>
        <a:lnRef idx="0">
          <a:scrgbClr r="0" g="0" b="0"/>
        </a:lnRef>
        <a:fillRef idx="0">
          <a:scrgbClr r="0" g="0" b="0"/>
        </a:fillRef>
        <a:effectRef idx="0">
          <a:scrgbClr r="0" g="0" b="0"/>
        </a:effectRef>
        <a:fontRef idx="minor"/>
      </dsp:style>
    </dsp:sp>
    <dsp:sp modelId="{FB030E7F-58AC-46B1-ACF2-C1AFC7A0770D}">
      <dsp:nvSpPr>
        <dsp:cNvPr id="0" name=""/>
        <dsp:cNvSpPr/>
      </dsp:nvSpPr>
      <dsp:spPr>
        <a:xfrm rot="5400000">
          <a:off x="4034206" y="2435117"/>
          <a:ext cx="1359893" cy="1183107"/>
        </a:xfrm>
        <a:prstGeom prst="hexagon">
          <a:avLst>
            <a:gd name="adj" fmla="val 25000"/>
            <a:gd name="vf" fmla="val 115470"/>
          </a:avLst>
        </a:prstGeom>
        <a:solidFill>
          <a:srgbClr val="F4849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s-ES" sz="800" b="0" kern="1200" dirty="0" smtClean="0">
              <a:solidFill>
                <a:schemeClr val="tx1"/>
              </a:solidFill>
              <a:latin typeface="Berlin Sans FB" panose="020E0602020502020306" pitchFamily="34" charset="0"/>
            </a:rPr>
            <a:t>Servicios básicos de Internet</a:t>
          </a:r>
          <a:endParaRPr lang="es-ES" sz="800" b="0" kern="1200" dirty="0">
            <a:solidFill>
              <a:schemeClr val="tx1"/>
            </a:solidFill>
            <a:latin typeface="Berlin Sans FB" panose="020E0602020502020306" pitchFamily="34" charset="0"/>
          </a:endParaRPr>
        </a:p>
      </dsp:txBody>
      <dsp:txXfrm rot="-5400000">
        <a:off x="4306967" y="2558641"/>
        <a:ext cx="814371" cy="936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091BE-6F20-45A1-AC40-B1D5023031CF}">
      <dsp:nvSpPr>
        <dsp:cNvPr id="0" name=""/>
        <dsp:cNvSpPr/>
      </dsp:nvSpPr>
      <dsp:spPr>
        <a:xfrm>
          <a:off x="0" y="2762427"/>
          <a:ext cx="6066299" cy="60435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S" sz="1500" b="0" kern="1200" dirty="0">
              <a:solidFill>
                <a:schemeClr val="tx1"/>
              </a:solidFill>
              <a:latin typeface="Berlin Sans FB" panose="020E0602020502020306" pitchFamily="34" charset="0"/>
              <a:ea typeface="+mn-ea"/>
              <a:cs typeface="+mn-cs"/>
            </a:rPr>
            <a:t>4.- DEFINIR CASOS DE USO CON LOS MUNICIPIOS QUE RESUELVAN PROBLEMAS </a:t>
          </a:r>
          <a:r>
            <a:rPr lang="es-ES" sz="1500" b="0" kern="1200" dirty="0" smtClean="0">
              <a:solidFill>
                <a:schemeClr val="tx1"/>
              </a:solidFill>
              <a:latin typeface="Berlin Sans FB" panose="020E0602020502020306" pitchFamily="34" charset="0"/>
              <a:ea typeface="+mn-ea"/>
              <a:cs typeface="+mn-cs"/>
            </a:rPr>
            <a:t>REALES</a:t>
          </a:r>
          <a:endParaRPr lang="es-ES" sz="1500" b="0" kern="1200" dirty="0">
            <a:solidFill>
              <a:schemeClr val="tx1"/>
            </a:solidFill>
            <a:latin typeface="Berlin Sans FB" panose="020E0602020502020306" pitchFamily="34" charset="0"/>
            <a:ea typeface="+mn-ea"/>
            <a:cs typeface="+mn-cs"/>
          </a:endParaRPr>
        </a:p>
      </dsp:txBody>
      <dsp:txXfrm>
        <a:off x="0" y="2762427"/>
        <a:ext cx="6066299" cy="604351"/>
      </dsp:txXfrm>
    </dsp:sp>
    <dsp:sp modelId="{508E5AD0-3FB0-458E-BF6B-3C739EFEFF1F}">
      <dsp:nvSpPr>
        <dsp:cNvPr id="0" name=""/>
        <dsp:cNvSpPr/>
      </dsp:nvSpPr>
      <dsp:spPr>
        <a:xfrm rot="10800000">
          <a:off x="0" y="1841999"/>
          <a:ext cx="6066299" cy="929492"/>
        </a:xfrm>
        <a:prstGeom prst="upArrowCallou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S" sz="1500" b="0" kern="1200" dirty="0">
              <a:solidFill>
                <a:schemeClr val="tx1"/>
              </a:solidFill>
              <a:latin typeface="Berlin Sans FB" panose="020E0602020502020306" pitchFamily="34" charset="0"/>
              <a:ea typeface="+mn-ea"/>
              <a:cs typeface="+mn-cs"/>
            </a:rPr>
            <a:t>3.- CREAR ZONAS DEMOSTRATIVAS INTEGRADAS CON EL RESTO DE PROYECTOS SMART DE LA DIPUTACIÓN: DTI, INVENTARIO, GIS, BIG DATA, ADMINISTRACIÓN </a:t>
          </a:r>
          <a:r>
            <a:rPr lang="es-ES" sz="1500" b="0" kern="1200" dirty="0" smtClean="0">
              <a:solidFill>
                <a:schemeClr val="tx1"/>
              </a:solidFill>
              <a:latin typeface="Berlin Sans FB" panose="020E0602020502020306" pitchFamily="34" charset="0"/>
              <a:ea typeface="+mn-ea"/>
              <a:cs typeface="+mn-cs"/>
            </a:rPr>
            <a:t>DIGITAL</a:t>
          </a:r>
          <a:endParaRPr lang="es-ES" sz="1500" b="0" kern="1200" dirty="0">
            <a:solidFill>
              <a:schemeClr val="tx1"/>
            </a:solidFill>
            <a:latin typeface="Berlin Sans FB" panose="020E0602020502020306" pitchFamily="34" charset="0"/>
            <a:ea typeface="+mn-ea"/>
            <a:cs typeface="+mn-cs"/>
          </a:endParaRPr>
        </a:p>
      </dsp:txBody>
      <dsp:txXfrm rot="10800000">
        <a:off x="0" y="1841999"/>
        <a:ext cx="6066299" cy="603956"/>
      </dsp:txXfrm>
    </dsp:sp>
    <dsp:sp modelId="{6FDC2BBB-BBE3-4B6D-9634-22BEAB884401}">
      <dsp:nvSpPr>
        <dsp:cNvPr id="0" name=""/>
        <dsp:cNvSpPr/>
      </dsp:nvSpPr>
      <dsp:spPr>
        <a:xfrm rot="10800000">
          <a:off x="0" y="921572"/>
          <a:ext cx="6066299" cy="929492"/>
        </a:xfrm>
        <a:prstGeom prst="upArrowCallou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S" sz="1500" b="0" kern="1200" dirty="0">
              <a:solidFill>
                <a:schemeClr val="tx1"/>
              </a:solidFill>
              <a:latin typeface="Berlin Sans FB" panose="020E0602020502020306" pitchFamily="34" charset="0"/>
              <a:ea typeface="+mn-ea"/>
              <a:cs typeface="+mn-cs"/>
            </a:rPr>
            <a:t>2.- CREAR UNA ARQUITECTURA IOT SEGURA Y </a:t>
          </a:r>
          <a:r>
            <a:rPr lang="es-ES" sz="1500" b="0" kern="1200" dirty="0" smtClean="0">
              <a:solidFill>
                <a:schemeClr val="tx1"/>
              </a:solidFill>
              <a:latin typeface="Berlin Sans FB" panose="020E0602020502020306" pitchFamily="34" charset="0"/>
              <a:ea typeface="+mn-ea"/>
              <a:cs typeface="+mn-cs"/>
            </a:rPr>
            <a:t>ESCALABLE</a:t>
          </a:r>
          <a:endParaRPr lang="es-ES" sz="1500" b="0" kern="1200" dirty="0">
            <a:solidFill>
              <a:schemeClr val="tx1"/>
            </a:solidFill>
            <a:latin typeface="Berlin Sans FB" panose="020E0602020502020306" pitchFamily="34" charset="0"/>
            <a:ea typeface="+mn-ea"/>
            <a:cs typeface="+mn-cs"/>
          </a:endParaRPr>
        </a:p>
      </dsp:txBody>
      <dsp:txXfrm rot="10800000">
        <a:off x="0" y="921572"/>
        <a:ext cx="6066299" cy="603956"/>
      </dsp:txXfrm>
    </dsp:sp>
    <dsp:sp modelId="{964F430B-C68F-4422-8E82-F66F42FECFA3}">
      <dsp:nvSpPr>
        <dsp:cNvPr id="0" name=""/>
        <dsp:cNvSpPr/>
      </dsp:nvSpPr>
      <dsp:spPr>
        <a:xfrm rot="10800000">
          <a:off x="0" y="1144"/>
          <a:ext cx="6066299" cy="929492"/>
        </a:xfrm>
        <a:prstGeom prst="upArrowCallou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S" sz="1500" b="0" kern="1200" dirty="0">
              <a:solidFill>
                <a:schemeClr val="tx1"/>
              </a:solidFill>
              <a:latin typeface="Berlin Sans FB" panose="020E0602020502020306" pitchFamily="34" charset="0"/>
              <a:ea typeface="+mn-ea"/>
              <a:cs typeface="+mn-cs"/>
            </a:rPr>
            <a:t>1.- DOTAR DE UNA INFRAESTRUCTURA SMART AL ÁREA METROPOLITANA DE </a:t>
          </a:r>
          <a:r>
            <a:rPr lang="es-ES" sz="1500" b="0" kern="1200" dirty="0" smtClean="0">
              <a:solidFill>
                <a:schemeClr val="tx1"/>
              </a:solidFill>
              <a:latin typeface="Berlin Sans FB" panose="020E0602020502020306" pitchFamily="34" charset="0"/>
              <a:ea typeface="+mn-ea"/>
              <a:cs typeface="+mn-cs"/>
            </a:rPr>
            <a:t>GRANADA</a:t>
          </a:r>
          <a:endParaRPr lang="es-ES" sz="1500" b="0" kern="1200" dirty="0">
            <a:solidFill>
              <a:schemeClr val="tx1"/>
            </a:solidFill>
            <a:latin typeface="Berlin Sans FB" panose="020E0602020502020306" pitchFamily="34" charset="0"/>
            <a:ea typeface="+mn-ea"/>
            <a:cs typeface="+mn-cs"/>
          </a:endParaRPr>
        </a:p>
      </dsp:txBody>
      <dsp:txXfrm rot="10800000">
        <a:off x="0" y="1144"/>
        <a:ext cx="6066299" cy="603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09AA5-4815-47F6-B815-0F8EA7593C30}">
      <dsp:nvSpPr>
        <dsp:cNvPr id="0" name=""/>
        <dsp:cNvSpPr/>
      </dsp:nvSpPr>
      <dsp:spPr>
        <a:xfrm>
          <a:off x="2124231" y="967"/>
          <a:ext cx="1122433" cy="729581"/>
        </a:xfrm>
        <a:prstGeom prst="roundRect">
          <a:avLst/>
        </a:prstGeom>
        <a:solidFill>
          <a:srgbClr val="C4FD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rgbClr val="3C3D63"/>
              </a:solidFill>
            </a:rPr>
            <a:t>Decisiones</a:t>
          </a:r>
          <a:endParaRPr lang="es-ES" sz="1200" kern="1200" dirty="0">
            <a:solidFill>
              <a:srgbClr val="3C3D63"/>
            </a:solidFill>
          </a:endParaRPr>
        </a:p>
      </dsp:txBody>
      <dsp:txXfrm>
        <a:off x="2159846" y="36582"/>
        <a:ext cx="1051203" cy="658351"/>
      </dsp:txXfrm>
    </dsp:sp>
    <dsp:sp modelId="{6E1B7B72-08F7-4786-B00D-E40E58E63D4D}">
      <dsp:nvSpPr>
        <dsp:cNvPr id="0" name=""/>
        <dsp:cNvSpPr/>
      </dsp:nvSpPr>
      <dsp:spPr>
        <a:xfrm>
          <a:off x="1227673" y="365758"/>
          <a:ext cx="2915549" cy="2915549"/>
        </a:xfrm>
        <a:custGeom>
          <a:avLst/>
          <a:gdLst/>
          <a:ahLst/>
          <a:cxnLst/>
          <a:rect l="0" t="0" r="0" b="0"/>
          <a:pathLst>
            <a:path>
              <a:moveTo>
                <a:pt x="2169395" y="185492"/>
              </a:moveTo>
              <a:arcTo wR="1457774" hR="1457774" stAng="17953167" swAng="12119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075D93-F068-46C6-9448-DD129EDD3DE8}">
      <dsp:nvSpPr>
        <dsp:cNvPr id="0" name=""/>
        <dsp:cNvSpPr/>
      </dsp:nvSpPr>
      <dsp:spPr>
        <a:xfrm>
          <a:off x="3510657" y="1008265"/>
          <a:ext cx="1122433" cy="729581"/>
        </a:xfrm>
        <a:prstGeom prst="roundRect">
          <a:avLst/>
        </a:prstGeom>
        <a:solidFill>
          <a:srgbClr val="BAF6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rgbClr val="3C3D63"/>
              </a:solidFill>
            </a:rPr>
            <a:t>Innovación</a:t>
          </a:r>
          <a:endParaRPr lang="es-ES" sz="1200" kern="1200" dirty="0">
            <a:solidFill>
              <a:srgbClr val="3C3D63"/>
            </a:solidFill>
          </a:endParaRPr>
        </a:p>
      </dsp:txBody>
      <dsp:txXfrm>
        <a:off x="3546272" y="1043880"/>
        <a:ext cx="1051203" cy="658351"/>
      </dsp:txXfrm>
    </dsp:sp>
    <dsp:sp modelId="{BA877827-FE60-4839-ACEF-B43F73514D2C}">
      <dsp:nvSpPr>
        <dsp:cNvPr id="0" name=""/>
        <dsp:cNvSpPr/>
      </dsp:nvSpPr>
      <dsp:spPr>
        <a:xfrm>
          <a:off x="1227673" y="365758"/>
          <a:ext cx="2915549" cy="2915549"/>
        </a:xfrm>
        <a:custGeom>
          <a:avLst/>
          <a:gdLst/>
          <a:ahLst/>
          <a:cxnLst/>
          <a:rect l="0" t="0" r="0" b="0"/>
          <a:pathLst>
            <a:path>
              <a:moveTo>
                <a:pt x="2912056" y="1558627"/>
              </a:moveTo>
              <a:arcTo wR="1457774" hR="1457774" stAng="21838022" swAng="136005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11D1F0-B6DF-45E1-8664-A534FDBCFDEB}">
      <dsp:nvSpPr>
        <dsp:cNvPr id="0" name=""/>
        <dsp:cNvSpPr/>
      </dsp:nvSpPr>
      <dsp:spPr>
        <a:xfrm>
          <a:off x="2981090" y="2638107"/>
          <a:ext cx="1122433" cy="729581"/>
        </a:xfrm>
        <a:prstGeom prst="roundRect">
          <a:avLst/>
        </a:prstGeom>
        <a:solidFill>
          <a:srgbClr val="F1F2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rgbClr val="3C3D63"/>
              </a:solidFill>
            </a:rPr>
            <a:t>Tecnología</a:t>
          </a:r>
          <a:endParaRPr lang="es-ES" sz="1200" kern="1200" dirty="0">
            <a:solidFill>
              <a:srgbClr val="3C3D63"/>
            </a:solidFill>
          </a:endParaRPr>
        </a:p>
      </dsp:txBody>
      <dsp:txXfrm>
        <a:off x="3016705" y="2673722"/>
        <a:ext cx="1051203" cy="658351"/>
      </dsp:txXfrm>
    </dsp:sp>
    <dsp:sp modelId="{F9062D99-A517-49A1-AD18-AB3F28DD4CCF}">
      <dsp:nvSpPr>
        <dsp:cNvPr id="0" name=""/>
        <dsp:cNvSpPr/>
      </dsp:nvSpPr>
      <dsp:spPr>
        <a:xfrm>
          <a:off x="1227673" y="365758"/>
          <a:ext cx="2915549" cy="2915549"/>
        </a:xfrm>
        <a:custGeom>
          <a:avLst/>
          <a:gdLst/>
          <a:ahLst/>
          <a:cxnLst/>
          <a:rect l="0" t="0" r="0" b="0"/>
          <a:pathLst>
            <a:path>
              <a:moveTo>
                <a:pt x="1636771" y="2904518"/>
              </a:moveTo>
              <a:arcTo wR="1457774" hR="1457774" stAng="4976818" swAng="84636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85D3C2-7AC6-4EEB-B897-A8B1169E6F02}">
      <dsp:nvSpPr>
        <dsp:cNvPr id="0" name=""/>
        <dsp:cNvSpPr/>
      </dsp:nvSpPr>
      <dsp:spPr>
        <a:xfrm>
          <a:off x="1267373" y="2638107"/>
          <a:ext cx="1122433" cy="729581"/>
        </a:xfrm>
        <a:prstGeom prst="roundRect">
          <a:avLst/>
        </a:prstGeom>
        <a:solidFill>
          <a:srgbClr val="EFAE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rgbClr val="3C3D63"/>
              </a:solidFill>
            </a:rPr>
            <a:t>Datos</a:t>
          </a:r>
          <a:endParaRPr lang="es-ES" sz="1200" kern="1200" dirty="0">
            <a:solidFill>
              <a:srgbClr val="3C3D63"/>
            </a:solidFill>
          </a:endParaRPr>
        </a:p>
      </dsp:txBody>
      <dsp:txXfrm>
        <a:off x="1302988" y="2673722"/>
        <a:ext cx="1051203" cy="658351"/>
      </dsp:txXfrm>
    </dsp:sp>
    <dsp:sp modelId="{F9312D71-147F-4FAB-89E2-619BBE7275DB}">
      <dsp:nvSpPr>
        <dsp:cNvPr id="0" name=""/>
        <dsp:cNvSpPr/>
      </dsp:nvSpPr>
      <dsp:spPr>
        <a:xfrm>
          <a:off x="1227673" y="365758"/>
          <a:ext cx="2915549" cy="2915549"/>
        </a:xfrm>
        <a:custGeom>
          <a:avLst/>
          <a:gdLst/>
          <a:ahLst/>
          <a:cxnLst/>
          <a:rect l="0" t="0" r="0" b="0"/>
          <a:pathLst>
            <a:path>
              <a:moveTo>
                <a:pt x="154694" y="2111294"/>
              </a:moveTo>
              <a:arcTo wR="1457774" hR="1457774" stAng="9201922" swAng="136005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857DA6-ADC2-4370-A156-E305BD815209}">
      <dsp:nvSpPr>
        <dsp:cNvPr id="0" name=""/>
        <dsp:cNvSpPr/>
      </dsp:nvSpPr>
      <dsp:spPr>
        <a:xfrm>
          <a:off x="737805" y="1008265"/>
          <a:ext cx="1122433" cy="72958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rgbClr val="3C3D63"/>
              </a:solidFill>
            </a:rPr>
            <a:t>Conocimiento</a:t>
          </a:r>
          <a:endParaRPr lang="es-ES" sz="1200" kern="1200" dirty="0">
            <a:solidFill>
              <a:srgbClr val="3C3D63"/>
            </a:solidFill>
          </a:endParaRPr>
        </a:p>
      </dsp:txBody>
      <dsp:txXfrm>
        <a:off x="773420" y="1043880"/>
        <a:ext cx="1051203" cy="658351"/>
      </dsp:txXfrm>
    </dsp:sp>
    <dsp:sp modelId="{EC544808-D689-4955-ABA7-D82E313C6762}">
      <dsp:nvSpPr>
        <dsp:cNvPr id="0" name=""/>
        <dsp:cNvSpPr/>
      </dsp:nvSpPr>
      <dsp:spPr>
        <a:xfrm>
          <a:off x="1227673" y="365758"/>
          <a:ext cx="2915549" cy="2915549"/>
        </a:xfrm>
        <a:custGeom>
          <a:avLst/>
          <a:gdLst/>
          <a:ahLst/>
          <a:cxnLst/>
          <a:rect l="0" t="0" r="0" b="0"/>
          <a:pathLst>
            <a:path>
              <a:moveTo>
                <a:pt x="350615" y="509457"/>
              </a:moveTo>
              <a:arcTo wR="1457774" hR="1457774" stAng="13234868" swAng="12119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ED58B3-4257-4432-B27B-6596919C02A6}"/>
              </a:ext>
            </a:extLst>
          </p:cNvPr>
          <p:cNvSpPr>
            <a:spLocks noGrp="1"/>
          </p:cNvSpPr>
          <p:nvPr>
            <p:ph type="dt" sz="half" idx="10"/>
          </p:nvPr>
        </p:nvSpPr>
        <p:spPr/>
        <p:txBody>
          <a:bodyPr/>
          <a:lstStyle/>
          <a:p>
            <a:fld id="{F7512785-B465-4D78-B7A5-4925CEC7B63C}" type="datetimeFigureOut">
              <a:rPr lang="es-ES" smtClean="0"/>
              <a:t>26/09/2022</a:t>
            </a:fld>
            <a:endParaRPr lang="es-ES" dirty="0"/>
          </a:p>
        </p:txBody>
      </p:sp>
      <p:sp>
        <p:nvSpPr>
          <p:cNvPr id="3" name="Marcador de pie de página 2">
            <a:extLst>
              <a:ext uri="{FF2B5EF4-FFF2-40B4-BE49-F238E27FC236}">
                <a16:creationId xmlns:a16="http://schemas.microsoft.com/office/drawing/2014/main" id="{0C0AEA55-36FD-424E-9C81-971360FC1D72}"/>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CBB62BD3-38F9-42A6-A46D-EBE2E089BA07}"/>
              </a:ext>
            </a:extLst>
          </p:cNvPr>
          <p:cNvSpPr>
            <a:spLocks noGrp="1"/>
          </p:cNvSpPr>
          <p:nvPr>
            <p:ph type="sldNum" sz="quarter" idx="12"/>
          </p:nvPr>
        </p:nvSpPr>
        <p:spPr/>
        <p:txBody>
          <a:bodyPr/>
          <a:lstStyle/>
          <a:p>
            <a:fld id="{CADCBCA4-F75D-4567-8777-42F68DD7C33B}" type="slidenum">
              <a:rPr lang="es-ES" smtClean="0"/>
              <a:t>‹Nº›</a:t>
            </a:fld>
            <a:endParaRPr lang="es-ES" dirty="0"/>
          </a:p>
        </p:txBody>
      </p:sp>
    </p:spTree>
    <p:extLst>
      <p:ext uri="{BB962C8B-B14F-4D97-AF65-F5344CB8AC3E}">
        <p14:creationId xmlns:p14="http://schemas.microsoft.com/office/powerpoint/2010/main" val="1190033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841667" y="2155293"/>
            <a:ext cx="9079600" cy="4149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841667" y="1195399"/>
            <a:ext cx="9079600" cy="58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390970" y="6333135"/>
            <a:ext cx="731600" cy="5248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fld id="{00000000-1234-1234-1234-123412341234}" type="slidenum">
              <a:rPr lang="es-ES" smtClean="0"/>
              <a:pPr/>
              <a:t>‹Nº›</a:t>
            </a:fld>
            <a:endParaRPr lang="es-ES" dirty="0"/>
          </a:p>
        </p:txBody>
      </p:sp>
    </p:spTree>
  </p:cSld>
  <p:clrMap bg1="lt1" tx1="dk1" bg2="dk2" tx2="lt2" accent1="accent1" accent2="accent2" accent3="accent3" accent4="accent4" accent5="accent5" accent6="accent6" hlink="hlink" folHlink="folHlink"/>
  <p:sldLayoutIdLst>
    <p:sldLayoutId id="2147483657" r:id="rId1"/>
    <p:sldLayoutId id="214748365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15.pn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4.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mailto:miguel@dipgra.es" TargetMode="Externa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elErmi">
            <a:extLst>
              <a:ext uri="{FF2B5EF4-FFF2-40B4-BE49-F238E27FC236}">
                <a16:creationId xmlns:a16="http://schemas.microsoft.com/office/drawing/2014/main" id="{4AA94387-035D-44EE-BB44-7ECCE886B56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660"/>
          <a:stretch/>
        </p:blipFill>
        <p:spPr bwMode="auto">
          <a:xfrm>
            <a:off x="0" y="0"/>
            <a:ext cx="83652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artelErmi">
            <a:extLst>
              <a:ext uri="{FF2B5EF4-FFF2-40B4-BE49-F238E27FC236}">
                <a16:creationId xmlns:a16="http://schemas.microsoft.com/office/drawing/2014/main" id="{28333462-3D85-5320-815E-41D8E96BC94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
          <a:stretch/>
        </p:blipFill>
        <p:spPr bwMode="auto">
          <a:xfrm>
            <a:off x="7705725" y="0"/>
            <a:ext cx="4486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D24353E-03C5-4417-9CCD-ED13CC4E96DC}"/>
              </a:ext>
            </a:extLst>
          </p:cNvPr>
          <p:cNvSpPr txBox="1"/>
          <p:nvPr/>
        </p:nvSpPr>
        <p:spPr>
          <a:xfrm>
            <a:off x="5831306" y="1326995"/>
            <a:ext cx="5789194" cy="4231992"/>
          </a:xfrm>
          <a:prstGeom prst="rect">
            <a:avLst/>
          </a:prstGeom>
          <a:noFill/>
        </p:spPr>
        <p:txBody>
          <a:bodyPr wrap="square" rtlCol="0">
            <a:spAutoFit/>
          </a:bodyPr>
          <a:lstStyle/>
          <a:p>
            <a:r>
              <a:rPr lang="es-ES" sz="2400" dirty="0" smtClean="0">
                <a:solidFill>
                  <a:srgbClr val="004C85"/>
                </a:solidFill>
                <a:latin typeface="Berlin Sans FB" panose="020E0602020502020306" pitchFamily="34" charset="0"/>
              </a:rPr>
              <a:t>Buenas prácticas</a:t>
            </a:r>
            <a:endParaRPr lang="es-ES" sz="2400" dirty="0">
              <a:solidFill>
                <a:srgbClr val="004C85"/>
              </a:solidFill>
              <a:latin typeface="Berlin Sans FB" panose="020E0602020502020306" pitchFamily="34" charset="0"/>
            </a:endParaRPr>
          </a:p>
          <a:p>
            <a:endParaRPr lang="es-ES" sz="2400" dirty="0" smtClean="0">
              <a:solidFill>
                <a:srgbClr val="004C85"/>
              </a:solidFill>
              <a:latin typeface="Berlin Sans FB" panose="020E0602020502020306" pitchFamily="34" charset="0"/>
            </a:endParaRPr>
          </a:p>
          <a:p>
            <a:endParaRPr lang="es-ES" sz="2400" dirty="0">
              <a:solidFill>
                <a:srgbClr val="004C85"/>
              </a:solidFill>
              <a:latin typeface="Berlin Sans FB" panose="020E0602020502020306" pitchFamily="34" charset="0"/>
            </a:endParaRPr>
          </a:p>
          <a:p>
            <a:r>
              <a:rPr lang="es-ES" sz="2400" dirty="0" smtClean="0">
                <a:solidFill>
                  <a:srgbClr val="004C85"/>
                </a:solidFill>
                <a:latin typeface="Berlin Sans FB" panose="020E0602020502020306" pitchFamily="34" charset="0"/>
              </a:rPr>
              <a:t>GRANADA METROPOLI – Smart Cities </a:t>
            </a:r>
            <a:endParaRPr lang="es-ES" sz="2400" dirty="0">
              <a:solidFill>
                <a:srgbClr val="004C85"/>
              </a:solidFill>
              <a:latin typeface="Berlin Sans FB" panose="020E0602020502020306" pitchFamily="34" charset="0"/>
            </a:endParaRPr>
          </a:p>
          <a:p>
            <a:endParaRPr lang="es-ES" sz="2900" b="1" dirty="0">
              <a:solidFill>
                <a:srgbClr val="004C85"/>
              </a:solidFill>
              <a:latin typeface="Berlin Sans FB" panose="020E0602020502020306" pitchFamily="34" charset="0"/>
            </a:endParaRPr>
          </a:p>
          <a:p>
            <a:r>
              <a:rPr lang="es-ES" sz="2900" b="1" dirty="0">
                <a:solidFill>
                  <a:srgbClr val="004C85"/>
                </a:solidFill>
                <a:latin typeface="Berlin Sans FB" panose="020E0602020502020306" pitchFamily="34" charset="0"/>
              </a:rPr>
              <a:t> </a:t>
            </a:r>
          </a:p>
          <a:p>
            <a:endParaRPr lang="es-ES" b="1" dirty="0">
              <a:solidFill>
                <a:srgbClr val="004C85"/>
              </a:solidFill>
              <a:latin typeface="Berlin Sans FB" panose="020E0602020502020306" pitchFamily="34" charset="0"/>
            </a:endParaRPr>
          </a:p>
          <a:p>
            <a:r>
              <a:rPr lang="es-ES" dirty="0">
                <a:solidFill>
                  <a:srgbClr val="004C85"/>
                </a:solidFill>
                <a:latin typeface="Berlin Sans FB" panose="020E0602020502020306" pitchFamily="34" charset="0"/>
              </a:rPr>
              <a:t>Miguel Pereira Martínez</a:t>
            </a:r>
          </a:p>
          <a:p>
            <a:endParaRPr lang="es-ES" dirty="0">
              <a:solidFill>
                <a:srgbClr val="004C85"/>
              </a:solidFill>
              <a:latin typeface="Berlin Sans FB" panose="020E0602020502020306" pitchFamily="34" charset="0"/>
            </a:endParaRPr>
          </a:p>
          <a:p>
            <a:r>
              <a:rPr lang="es-ES" sz="1400" dirty="0">
                <a:solidFill>
                  <a:srgbClr val="004C85"/>
                </a:solidFill>
                <a:latin typeface="Berlin Sans FB" panose="020E0602020502020306" pitchFamily="34" charset="0"/>
              </a:rPr>
              <a:t>Jefe </a:t>
            </a:r>
            <a:r>
              <a:rPr lang="es-ES" sz="1400" dirty="0" smtClean="0">
                <a:solidFill>
                  <a:srgbClr val="004C85"/>
                </a:solidFill>
                <a:latin typeface="Berlin Sans FB" panose="020E0602020502020306" pitchFamily="34" charset="0"/>
              </a:rPr>
              <a:t>del Servicio de Nuevas </a:t>
            </a:r>
            <a:r>
              <a:rPr lang="es-ES" sz="1400" dirty="0">
                <a:solidFill>
                  <a:srgbClr val="004C85"/>
                </a:solidFill>
                <a:latin typeface="Berlin Sans FB" panose="020E0602020502020306" pitchFamily="34" charset="0"/>
              </a:rPr>
              <a:t>Tecnologías y Administración Electrónica</a:t>
            </a:r>
          </a:p>
          <a:p>
            <a:r>
              <a:rPr lang="es-ES" dirty="0">
                <a:solidFill>
                  <a:srgbClr val="004C85"/>
                </a:solidFill>
                <a:latin typeface="Berlin Sans FB" panose="020E0602020502020306" pitchFamily="34" charset="0"/>
              </a:rPr>
              <a:t>Diputación de Granada</a:t>
            </a:r>
          </a:p>
          <a:p>
            <a:endParaRPr lang="es-ES" dirty="0">
              <a:solidFill>
                <a:srgbClr val="465761"/>
              </a:solidFill>
            </a:endParaRPr>
          </a:p>
          <a:p>
            <a:endParaRPr lang="es-ES" dirty="0">
              <a:solidFill>
                <a:srgbClr val="465761"/>
              </a:solidFill>
            </a:endParaRPr>
          </a:p>
        </p:txBody>
      </p:sp>
      <p:pic>
        <p:nvPicPr>
          <p:cNvPr id="3" name="Imagen 2"/>
          <p:cNvPicPr>
            <a:picLocks noChangeAspect="1"/>
          </p:cNvPicPr>
          <p:nvPr/>
        </p:nvPicPr>
        <p:blipFill>
          <a:blip r:embed="rId4"/>
          <a:stretch>
            <a:fillRect/>
          </a:stretch>
        </p:blipFill>
        <p:spPr>
          <a:xfrm>
            <a:off x="7181739" y="344626"/>
            <a:ext cx="1749704" cy="481626"/>
          </a:xfrm>
          <a:prstGeom prst="rect">
            <a:avLst/>
          </a:prstGeom>
        </p:spPr>
      </p:pic>
    </p:spTree>
    <p:extLst>
      <p:ext uri="{BB962C8B-B14F-4D97-AF65-F5344CB8AC3E}">
        <p14:creationId xmlns:p14="http://schemas.microsoft.com/office/powerpoint/2010/main" val="388469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123143" y="560826"/>
            <a:ext cx="4848013"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Sistema de Gestión </a:t>
            </a:r>
            <a:r>
              <a:rPr lang="es-ES" sz="2000" dirty="0">
                <a:solidFill>
                  <a:srgbClr val="3C3D63"/>
                </a:solidFill>
                <a:latin typeface="Berlin Sans FB" panose="020E0602020502020306" pitchFamily="34" charset="0"/>
              </a:rPr>
              <a:t>Inteligente de </a:t>
            </a:r>
            <a:r>
              <a:rPr lang="es-ES" sz="2000" dirty="0" smtClean="0">
                <a:solidFill>
                  <a:srgbClr val="3C3D63"/>
                </a:solidFill>
                <a:latin typeface="Berlin Sans FB" panose="020E0602020502020306" pitchFamily="34" charset="0"/>
              </a:rPr>
              <a:t>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2" name="Rectángulo 1"/>
          <p:cNvSpPr/>
          <p:nvPr/>
        </p:nvSpPr>
        <p:spPr>
          <a:xfrm>
            <a:off x="1870771" y="1744996"/>
            <a:ext cx="8513955" cy="3018455"/>
          </a:xfrm>
          <a:prstGeom prst="rect">
            <a:avLst/>
          </a:prstGeom>
        </p:spPr>
        <p:txBody>
          <a:bodyPr wrap="square">
            <a:spAutoFit/>
          </a:bodyPr>
          <a:lstStyle/>
          <a:p>
            <a:pPr lvl="0"/>
            <a:r>
              <a:rPr lang="es-ES" dirty="0">
                <a:solidFill>
                  <a:srgbClr val="3D3D64"/>
                </a:solidFill>
                <a:latin typeface="Berlin Sans FB" panose="020E0602020502020306" pitchFamily="34" charset="0"/>
              </a:rPr>
              <a:t>UN SIGUIENTE NIVEL EN LA EVOLUCION DE LA PRESTACION DE SERVICIOS ….</a:t>
            </a:r>
          </a:p>
          <a:p>
            <a:pPr lvl="0"/>
            <a:endParaRPr lang="es-ES" dirty="0">
              <a:solidFill>
                <a:srgbClr val="3D3D64"/>
              </a:solidFill>
              <a:latin typeface="Berlin Sans FB" panose="020E0602020502020306" pitchFamily="34" charset="0"/>
            </a:endParaRPr>
          </a:p>
          <a:p>
            <a:pPr marL="342900" lvl="0" indent="-342900">
              <a:lnSpc>
                <a:spcPct val="150000"/>
              </a:lnSpc>
              <a:buFont typeface="Wingdings" panose="05000000000000000000" pitchFamily="2" charset="2"/>
              <a:buChar char="q"/>
            </a:pPr>
            <a:r>
              <a:rPr lang="es-ES" sz="1800" dirty="0" smtClean="0">
                <a:solidFill>
                  <a:srgbClr val="3D3D64"/>
                </a:solidFill>
                <a:latin typeface="Berlin Sans FB" panose="020E0602020502020306" pitchFamily="34" charset="0"/>
              </a:rPr>
              <a:t>Infraestructura </a:t>
            </a:r>
            <a:r>
              <a:rPr lang="es-ES" sz="1800" dirty="0">
                <a:solidFill>
                  <a:srgbClr val="3D3D64"/>
                </a:solidFill>
                <a:latin typeface="Berlin Sans FB" panose="020E0602020502020306" pitchFamily="34" charset="0"/>
              </a:rPr>
              <a:t>base mínima de conectividad  y sensorización </a:t>
            </a:r>
          </a:p>
          <a:p>
            <a:pPr marL="342900" lvl="0" indent="-342900">
              <a:lnSpc>
                <a:spcPct val="150000"/>
              </a:lnSpc>
              <a:buFont typeface="Wingdings" panose="05000000000000000000" pitchFamily="2" charset="2"/>
              <a:buChar char="q"/>
            </a:pPr>
            <a:r>
              <a:rPr lang="es-ES" sz="1800" dirty="0">
                <a:solidFill>
                  <a:srgbClr val="3D3D64"/>
                </a:solidFill>
                <a:latin typeface="Berlin Sans FB" panose="020E0602020502020306" pitchFamily="34" charset="0"/>
              </a:rPr>
              <a:t>Herramientas de control y gestión:  común e integradas con la plataforma </a:t>
            </a:r>
            <a:r>
              <a:rPr lang="es-ES" sz="1800" dirty="0" smtClean="0">
                <a:solidFill>
                  <a:srgbClr val="3D3D64"/>
                </a:solidFill>
                <a:latin typeface="Berlin Sans FB" panose="020E0602020502020306" pitchFamily="34" charset="0"/>
              </a:rPr>
              <a:t>provincial </a:t>
            </a:r>
            <a:endParaRPr lang="es-ES" sz="1800" dirty="0">
              <a:solidFill>
                <a:srgbClr val="3D3D64"/>
              </a:solidFill>
              <a:latin typeface="Berlin Sans FB" panose="020E0602020502020306" pitchFamily="34" charset="0"/>
            </a:endParaRPr>
          </a:p>
          <a:p>
            <a:pPr marL="342900" lvl="0" indent="-342900">
              <a:lnSpc>
                <a:spcPct val="150000"/>
              </a:lnSpc>
              <a:buFont typeface="Wingdings" panose="05000000000000000000" pitchFamily="2" charset="2"/>
              <a:buChar char="q"/>
            </a:pPr>
            <a:r>
              <a:rPr lang="es-ES" sz="1800" dirty="0">
                <a:solidFill>
                  <a:srgbClr val="3D3D64"/>
                </a:solidFill>
                <a:latin typeface="Berlin Sans FB" panose="020E0602020502020306" pitchFamily="34" charset="0"/>
              </a:rPr>
              <a:t>Centro de Control Municipal </a:t>
            </a:r>
            <a:endParaRPr lang="es-ES" sz="1800" dirty="0" smtClean="0">
              <a:solidFill>
                <a:srgbClr val="3D3D64"/>
              </a:solidFill>
              <a:latin typeface="Berlin Sans FB" panose="020E0602020502020306" pitchFamily="34" charset="0"/>
            </a:endParaRPr>
          </a:p>
          <a:p>
            <a:pPr marL="342900" lvl="0" indent="-342900">
              <a:lnSpc>
                <a:spcPct val="150000"/>
              </a:lnSpc>
              <a:buFont typeface="Wingdings" panose="05000000000000000000" pitchFamily="2" charset="2"/>
              <a:buChar char="q"/>
            </a:pPr>
            <a:r>
              <a:rPr lang="es-ES" sz="1800" dirty="0" smtClean="0">
                <a:solidFill>
                  <a:srgbClr val="3D3D64"/>
                </a:solidFill>
                <a:latin typeface="Berlin Sans FB" panose="020E0602020502020306" pitchFamily="34" charset="0"/>
              </a:rPr>
              <a:t>Sensorización </a:t>
            </a:r>
            <a:r>
              <a:rPr lang="es-ES" sz="1800" dirty="0">
                <a:solidFill>
                  <a:srgbClr val="3D3D64"/>
                </a:solidFill>
                <a:latin typeface="Berlin Sans FB" panose="020E0602020502020306" pitchFamily="34" charset="0"/>
              </a:rPr>
              <a:t>y señalética inteligente seleccionadas por cada entidad </a:t>
            </a:r>
          </a:p>
          <a:p>
            <a:pPr marL="285757" lvl="0" indent="-285757">
              <a:lnSpc>
                <a:spcPct val="200000"/>
              </a:lnSpc>
              <a:buFont typeface="Arial" panose="020B0604020202020204" pitchFamily="34" charset="0"/>
              <a:buChar char="•"/>
            </a:pPr>
            <a:endParaRPr lang="es-ES" dirty="0"/>
          </a:p>
          <a:p>
            <a:pPr marL="285757" lvl="0" indent="-285757">
              <a:buFont typeface="Arial" panose="020B0604020202020204" pitchFamily="34" charset="0"/>
              <a:buChar char="•"/>
            </a:pPr>
            <a:endParaRPr lang="es-ES" dirty="0"/>
          </a:p>
        </p:txBody>
      </p:sp>
    </p:spTree>
    <p:extLst>
      <p:ext uri="{BB962C8B-B14F-4D97-AF65-F5344CB8AC3E}">
        <p14:creationId xmlns:p14="http://schemas.microsoft.com/office/powerpoint/2010/main" val="19619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123143" y="560826"/>
            <a:ext cx="4848013"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Sistema de Gestión Inteligente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pic>
        <p:nvPicPr>
          <p:cNvPr id="15" name="Imagen 14" descr="Caja de un videojuego&#10;&#10;Descripción generada automáticamente con confianza baja">
            <a:extLst>
              <a:ext uri="{FF2B5EF4-FFF2-40B4-BE49-F238E27FC236}">
                <a16:creationId xmlns:a16="http://schemas.microsoft.com/office/drawing/2014/main" id="{72F20C16-8825-7319-62FC-882C68F8CE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1970" y="2220406"/>
            <a:ext cx="4671697" cy="3794702"/>
          </a:xfrm>
          <a:prstGeom prst="rect">
            <a:avLst/>
          </a:prstGeom>
        </p:spPr>
      </p:pic>
      <p:graphicFrame>
        <p:nvGraphicFramePr>
          <p:cNvPr id="16" name="Diagrama 15">
            <a:extLst>
              <a:ext uri="{FF2B5EF4-FFF2-40B4-BE49-F238E27FC236}">
                <a16:creationId xmlns:a16="http://schemas.microsoft.com/office/drawing/2014/main" id="{FD3216C0-63BC-5465-7862-39F21B44B408}"/>
              </a:ext>
            </a:extLst>
          </p:cNvPr>
          <p:cNvGraphicFramePr/>
          <p:nvPr>
            <p:extLst>
              <p:ext uri="{D42A27DB-BD31-4B8C-83A1-F6EECF244321}">
                <p14:modId xmlns:p14="http://schemas.microsoft.com/office/powerpoint/2010/main" val="3258451041"/>
              </p:ext>
            </p:extLst>
          </p:nvPr>
        </p:nvGraphicFramePr>
        <p:xfrm>
          <a:off x="5068194" y="1784195"/>
          <a:ext cx="6066299" cy="33679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Rectángulo 16"/>
          <p:cNvSpPr/>
          <p:nvPr/>
        </p:nvSpPr>
        <p:spPr>
          <a:xfrm>
            <a:off x="45059" y="1623870"/>
            <a:ext cx="4786681"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Retos del proyecto</a:t>
            </a:r>
            <a:endParaRPr lang="es-ES" sz="2000" dirty="0">
              <a:latin typeface="Berlin Sans FB" panose="020E0602020502020306" pitchFamily="34" charset="0"/>
            </a:endParaRPr>
          </a:p>
        </p:txBody>
      </p:sp>
    </p:spTree>
    <p:extLst>
      <p:ext uri="{BB962C8B-B14F-4D97-AF65-F5344CB8AC3E}">
        <p14:creationId xmlns:p14="http://schemas.microsoft.com/office/powerpoint/2010/main" val="321870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a:solidFill>
                  <a:srgbClr val="3C3D63"/>
                </a:solidFill>
                <a:latin typeface="Berlin Sans FB" panose="020E0602020502020306" pitchFamily="34" charset="0"/>
              </a:rPr>
              <a:t>Sistema Inteligente de 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1449267" y="1636372"/>
            <a:ext cx="3829895" cy="400110"/>
          </a:xfrm>
          <a:prstGeom prst="rect">
            <a:avLst/>
          </a:prstGeom>
        </p:spPr>
        <p:txBody>
          <a:bodyPr wrap="none">
            <a:spAutoFit/>
          </a:bodyPr>
          <a:lstStyle/>
          <a:p>
            <a:pPr lvl="0" algn="ctr"/>
            <a:r>
              <a:rPr lang="es-ES" sz="2000" dirty="0" smtClean="0">
                <a:solidFill>
                  <a:srgbClr val="3C3D63"/>
                </a:solidFill>
                <a:latin typeface="Berlin Sans FB" panose="020E0602020502020306" pitchFamily="34" charset="0"/>
              </a:rPr>
              <a:t>Proceso colaborativo-cooperativo </a:t>
            </a:r>
            <a:endParaRPr lang="es-ES" sz="2000" dirty="0">
              <a:latin typeface="Berlin Sans FB" panose="020E0602020502020306" pitchFamily="34" charset="0"/>
            </a:endParaRPr>
          </a:p>
        </p:txBody>
      </p:sp>
      <p:grpSp>
        <p:nvGrpSpPr>
          <p:cNvPr id="13" name="Grupo 12"/>
          <p:cNvGrpSpPr/>
          <p:nvPr/>
        </p:nvGrpSpPr>
        <p:grpSpPr>
          <a:xfrm>
            <a:off x="1554773" y="2303578"/>
            <a:ext cx="9145952" cy="3175125"/>
            <a:chOff x="470115" y="1385723"/>
            <a:chExt cx="11251769" cy="4086553"/>
          </a:xfrm>
        </p:grpSpPr>
        <p:grpSp>
          <p:nvGrpSpPr>
            <p:cNvPr id="14" name="Grupo 13"/>
            <p:cNvGrpSpPr/>
            <p:nvPr/>
          </p:nvGrpSpPr>
          <p:grpSpPr>
            <a:xfrm>
              <a:off x="470115" y="1385723"/>
              <a:ext cx="8663862" cy="735579"/>
              <a:chOff x="0" y="0"/>
              <a:chExt cx="8663862" cy="735579"/>
            </a:xfrm>
          </p:grpSpPr>
          <p:sp>
            <p:nvSpPr>
              <p:cNvPr id="40" name="Rectángulo redondeado 39"/>
              <p:cNvSpPr/>
              <p:nvPr/>
            </p:nvSpPr>
            <p:spPr>
              <a:xfrm>
                <a:off x="0" y="0"/>
                <a:ext cx="8663862" cy="735579"/>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CuadroTexto 40"/>
              <p:cNvSpPr txBox="1"/>
              <p:nvPr/>
            </p:nvSpPr>
            <p:spPr>
              <a:xfrm>
                <a:off x="21544" y="21544"/>
                <a:ext cx="8375336" cy="692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a:latin typeface="Berlin Sans FB" panose="020E0602020502020306" pitchFamily="34" charset="0"/>
                  </a:rPr>
                  <a:t>1.- JORNADA CON </a:t>
                </a:r>
                <a:r>
                  <a:rPr lang="es-ES" sz="1300" kern="1200" dirty="0" smtClean="0">
                    <a:latin typeface="Berlin Sans FB" panose="020E0602020502020306" pitchFamily="34" charset="0"/>
                  </a:rPr>
                  <a:t>RESPONSABLES MUNICIPALES Y </a:t>
                </a:r>
                <a:r>
                  <a:rPr lang="es-ES" sz="1300" kern="1200" dirty="0">
                    <a:latin typeface="Berlin Sans FB" panose="020E0602020502020306" pitchFamily="34" charset="0"/>
                  </a:rPr>
                  <a:t>TÉCNICOS PARA </a:t>
                </a:r>
                <a:r>
                  <a:rPr lang="es-ES" sz="1300" kern="1200" dirty="0" smtClean="0">
                    <a:latin typeface="Berlin Sans FB" panose="020E0602020502020306" pitchFamily="34" charset="0"/>
                  </a:rPr>
                  <a:t>EXPLICAR EL PROYECTO</a:t>
                </a:r>
                <a:endParaRPr lang="es-ES" sz="1300" kern="1200" dirty="0">
                  <a:latin typeface="Berlin Sans FB" panose="020E0602020502020306" pitchFamily="34" charset="0"/>
                </a:endParaRPr>
              </a:p>
            </p:txBody>
          </p:sp>
        </p:grpSp>
        <p:grpSp>
          <p:nvGrpSpPr>
            <p:cNvPr id="15" name="Grupo 14"/>
            <p:cNvGrpSpPr/>
            <p:nvPr/>
          </p:nvGrpSpPr>
          <p:grpSpPr>
            <a:xfrm>
              <a:off x="1117091" y="2223466"/>
              <a:ext cx="8663862" cy="735579"/>
              <a:chOff x="646976" y="837743"/>
              <a:chExt cx="8663862" cy="735579"/>
            </a:xfrm>
          </p:grpSpPr>
          <p:sp>
            <p:nvSpPr>
              <p:cNvPr id="38" name="Rectángulo redondeado 37"/>
              <p:cNvSpPr/>
              <p:nvPr/>
            </p:nvSpPr>
            <p:spPr>
              <a:xfrm>
                <a:off x="646976" y="837743"/>
                <a:ext cx="8663862" cy="735579"/>
              </a:xfrm>
              <a:prstGeom prst="roundRect">
                <a:avLst>
                  <a:gd name="adj" fmla="val 10000"/>
                </a:avLst>
              </a:prstGeom>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sp>
          <p:sp>
            <p:nvSpPr>
              <p:cNvPr id="39" name="CuadroTexto 38"/>
              <p:cNvSpPr txBox="1"/>
              <p:nvPr/>
            </p:nvSpPr>
            <p:spPr>
              <a:xfrm>
                <a:off x="668520" y="859287"/>
                <a:ext cx="7495671" cy="692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a:latin typeface="Berlin Sans FB" panose="020E0602020502020306" pitchFamily="34" charset="0"/>
                  </a:rPr>
                  <a:t>2.- VIDEOCONFERENCIAS CON LOS TÉCNCIOS DE CADA </a:t>
                </a:r>
                <a:r>
                  <a:rPr lang="es-ES" sz="1300" kern="1200" dirty="0" smtClean="0">
                    <a:latin typeface="Berlin Sans FB" panose="020E0602020502020306" pitchFamily="34" charset="0"/>
                  </a:rPr>
                  <a:t>AYUNTAMIENTO</a:t>
                </a:r>
                <a:endParaRPr lang="es-ES" sz="1300" kern="1200" dirty="0">
                  <a:latin typeface="Berlin Sans FB" panose="020E0602020502020306" pitchFamily="34" charset="0"/>
                </a:endParaRPr>
              </a:p>
            </p:txBody>
          </p:sp>
        </p:grpSp>
        <p:grpSp>
          <p:nvGrpSpPr>
            <p:cNvPr id="17" name="Grupo 16"/>
            <p:cNvGrpSpPr/>
            <p:nvPr/>
          </p:nvGrpSpPr>
          <p:grpSpPr>
            <a:xfrm>
              <a:off x="1764068" y="3061210"/>
              <a:ext cx="8663862" cy="735579"/>
              <a:chOff x="1293953" y="1675487"/>
              <a:chExt cx="8663862" cy="735579"/>
            </a:xfrm>
          </p:grpSpPr>
          <p:sp>
            <p:nvSpPr>
              <p:cNvPr id="36" name="Rectángulo redondeado 35"/>
              <p:cNvSpPr/>
              <p:nvPr/>
            </p:nvSpPr>
            <p:spPr>
              <a:xfrm>
                <a:off x="1293953" y="1675487"/>
                <a:ext cx="8663862" cy="735579"/>
              </a:xfrm>
              <a:prstGeom prst="roundRect">
                <a:avLst>
                  <a:gd name="adj" fmla="val 10000"/>
                </a:avLst>
              </a:pr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sp>
          <p:sp>
            <p:nvSpPr>
              <p:cNvPr id="37" name="CuadroTexto 36"/>
              <p:cNvSpPr txBox="1"/>
              <p:nvPr/>
            </p:nvSpPr>
            <p:spPr>
              <a:xfrm>
                <a:off x="1315497" y="1697031"/>
                <a:ext cx="7495671" cy="692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a:latin typeface="Berlin Sans FB" panose="020E0602020502020306" pitchFamily="34" charset="0"/>
                  </a:rPr>
                  <a:t>3.- REPLANTEOS DE INFRAESTRUCTURAS EN LOS </a:t>
                </a:r>
                <a:r>
                  <a:rPr lang="es-ES" sz="1300" kern="1200" dirty="0" smtClean="0">
                    <a:latin typeface="Berlin Sans FB" panose="020E0602020502020306" pitchFamily="34" charset="0"/>
                  </a:rPr>
                  <a:t>MUNICIPIOS</a:t>
                </a:r>
                <a:endParaRPr lang="es-ES" sz="1300" kern="1200" dirty="0">
                  <a:latin typeface="Berlin Sans FB" panose="020E0602020502020306" pitchFamily="34" charset="0"/>
                </a:endParaRPr>
              </a:p>
            </p:txBody>
          </p:sp>
        </p:grpSp>
        <p:grpSp>
          <p:nvGrpSpPr>
            <p:cNvPr id="18" name="Grupo 17"/>
            <p:cNvGrpSpPr/>
            <p:nvPr/>
          </p:nvGrpSpPr>
          <p:grpSpPr>
            <a:xfrm>
              <a:off x="2411045" y="3898953"/>
              <a:ext cx="8663862" cy="735579"/>
              <a:chOff x="1940930" y="2513230"/>
              <a:chExt cx="8663862" cy="735579"/>
            </a:xfrm>
          </p:grpSpPr>
          <p:sp>
            <p:nvSpPr>
              <p:cNvPr id="34" name="Rectángulo redondeado 33"/>
              <p:cNvSpPr/>
              <p:nvPr/>
            </p:nvSpPr>
            <p:spPr>
              <a:xfrm>
                <a:off x="1940930" y="2513230"/>
                <a:ext cx="8663862" cy="735579"/>
              </a:xfrm>
              <a:prstGeom prst="roundRect">
                <a:avLst>
                  <a:gd name="adj" fmla="val 10000"/>
                </a:avLst>
              </a:prstGeom>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sp>
          <p:sp>
            <p:nvSpPr>
              <p:cNvPr id="35" name="CuadroTexto 34"/>
              <p:cNvSpPr txBox="1"/>
              <p:nvPr/>
            </p:nvSpPr>
            <p:spPr>
              <a:xfrm>
                <a:off x="1962474" y="2534774"/>
                <a:ext cx="7495671" cy="692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a:latin typeface="Berlin Sans FB" panose="020E0602020502020306" pitchFamily="34" charset="0"/>
                  </a:rPr>
                  <a:t>4.- REDACCIÓN DE MEMORIAS </a:t>
                </a:r>
                <a:r>
                  <a:rPr lang="es-ES" sz="1300" kern="1200" dirty="0" smtClean="0">
                    <a:latin typeface="Berlin Sans FB" panose="020E0602020502020306" pitchFamily="34" charset="0"/>
                  </a:rPr>
                  <a:t>TÉCNICAS </a:t>
                </a:r>
                <a:endParaRPr lang="es-ES" sz="1300" kern="1200" dirty="0">
                  <a:latin typeface="Berlin Sans FB" panose="020E0602020502020306" pitchFamily="34" charset="0"/>
                </a:endParaRPr>
              </a:p>
            </p:txBody>
          </p:sp>
        </p:grpSp>
        <p:grpSp>
          <p:nvGrpSpPr>
            <p:cNvPr id="19" name="Grupo 18"/>
            <p:cNvGrpSpPr/>
            <p:nvPr/>
          </p:nvGrpSpPr>
          <p:grpSpPr>
            <a:xfrm>
              <a:off x="3058022" y="4736697"/>
              <a:ext cx="8663862" cy="735579"/>
              <a:chOff x="2587907" y="3350974"/>
              <a:chExt cx="8663862" cy="735579"/>
            </a:xfrm>
          </p:grpSpPr>
          <p:sp>
            <p:nvSpPr>
              <p:cNvPr id="32" name="Rectángulo redondeado 31"/>
              <p:cNvSpPr/>
              <p:nvPr/>
            </p:nvSpPr>
            <p:spPr>
              <a:xfrm>
                <a:off x="2587907" y="3350974"/>
                <a:ext cx="8663862" cy="735579"/>
              </a:xfrm>
              <a:prstGeom prst="roundRect">
                <a:avLst>
                  <a:gd name="adj" fmla="val 10000"/>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33" name="CuadroTexto 32"/>
              <p:cNvSpPr txBox="1"/>
              <p:nvPr/>
            </p:nvSpPr>
            <p:spPr>
              <a:xfrm>
                <a:off x="2609451" y="3372518"/>
                <a:ext cx="7624793" cy="692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a:latin typeface="Berlin Sans FB" panose="020E0602020502020306" pitchFamily="34" charset="0"/>
                  </a:rPr>
                  <a:t>5.- VALIDACIÓN CON LOS </a:t>
                </a:r>
                <a:r>
                  <a:rPr lang="es-ES" sz="1300" kern="1200" dirty="0" smtClean="0">
                    <a:latin typeface="Berlin Sans FB" panose="020E0602020502020306" pitchFamily="34" charset="0"/>
                  </a:rPr>
                  <a:t>AYUNTAMIENTOS </a:t>
                </a:r>
                <a:r>
                  <a:rPr lang="es-ES" sz="1300" kern="1200" dirty="0">
                    <a:latin typeface="Berlin Sans FB" panose="020E0602020502020306" pitchFamily="34" charset="0"/>
                  </a:rPr>
                  <a:t>Y REDACCIÓN </a:t>
                </a:r>
                <a:r>
                  <a:rPr lang="es-ES" sz="1300" kern="1200" dirty="0" smtClean="0">
                    <a:latin typeface="Berlin Sans FB" panose="020E0602020502020306" pitchFamily="34" charset="0"/>
                  </a:rPr>
                  <a:t>DEL PROYECTO GLOBAL</a:t>
                </a:r>
                <a:endParaRPr lang="es-ES" sz="1300" kern="1200" dirty="0">
                  <a:latin typeface="Berlin Sans FB" panose="020E0602020502020306" pitchFamily="34" charset="0"/>
                </a:endParaRPr>
              </a:p>
            </p:txBody>
          </p:sp>
        </p:grpSp>
        <p:grpSp>
          <p:nvGrpSpPr>
            <p:cNvPr id="20" name="Grupo 19"/>
            <p:cNvGrpSpPr/>
            <p:nvPr/>
          </p:nvGrpSpPr>
          <p:grpSpPr>
            <a:xfrm>
              <a:off x="8655851" y="1923104"/>
              <a:ext cx="478126" cy="478126"/>
              <a:chOff x="8185736" y="537381"/>
              <a:chExt cx="478126" cy="478126"/>
            </a:xfrm>
          </p:grpSpPr>
          <p:sp>
            <p:nvSpPr>
              <p:cNvPr id="30" name="Flecha abajo 29"/>
              <p:cNvSpPr/>
              <p:nvPr/>
            </p:nvSpPr>
            <p:spPr>
              <a:xfrm>
                <a:off x="8185736" y="537381"/>
                <a:ext cx="478126" cy="478126"/>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Flecha abajo 14"/>
              <p:cNvSpPr txBox="1"/>
              <p:nvPr/>
            </p:nvSpPr>
            <p:spPr>
              <a:xfrm>
                <a:off x="8293314" y="537381"/>
                <a:ext cx="262970" cy="359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endParaRPr lang="es-ES" sz="2100" kern="1200" dirty="0">
                  <a:solidFill>
                    <a:srgbClr val="004C85"/>
                  </a:solidFill>
                </a:endParaRPr>
              </a:p>
            </p:txBody>
          </p:sp>
        </p:grpSp>
        <p:grpSp>
          <p:nvGrpSpPr>
            <p:cNvPr id="21" name="Grupo 20"/>
            <p:cNvGrpSpPr/>
            <p:nvPr/>
          </p:nvGrpSpPr>
          <p:grpSpPr>
            <a:xfrm>
              <a:off x="9302827" y="2760848"/>
              <a:ext cx="478126" cy="478126"/>
              <a:chOff x="8832712" y="1375125"/>
              <a:chExt cx="478126" cy="478126"/>
            </a:xfrm>
          </p:grpSpPr>
          <p:sp>
            <p:nvSpPr>
              <p:cNvPr id="28" name="Flecha abajo 27"/>
              <p:cNvSpPr/>
              <p:nvPr/>
            </p:nvSpPr>
            <p:spPr>
              <a:xfrm>
                <a:off x="8832712" y="1375125"/>
                <a:ext cx="478126" cy="478126"/>
              </a:xfrm>
              <a:prstGeom prst="downArrow">
                <a:avLst>
                  <a:gd name="adj1" fmla="val 55000"/>
                  <a:gd name="adj2" fmla="val 45000"/>
                </a:avLst>
              </a:prstGeom>
            </p:spPr>
            <p:style>
              <a:lnRef idx="2">
                <a:schemeClr val="accent3">
                  <a:tint val="40000"/>
                  <a:alpha val="90000"/>
                  <a:hueOff val="676380"/>
                  <a:satOff val="33333"/>
                  <a:lumOff val="593"/>
                  <a:alphaOff val="0"/>
                </a:schemeClr>
              </a:lnRef>
              <a:fillRef idx="1">
                <a:schemeClr val="accent3">
                  <a:tint val="40000"/>
                  <a:alpha val="90000"/>
                  <a:hueOff val="676380"/>
                  <a:satOff val="33333"/>
                  <a:lumOff val="593"/>
                  <a:alphaOff val="0"/>
                </a:schemeClr>
              </a:fillRef>
              <a:effectRef idx="0">
                <a:schemeClr val="accent3">
                  <a:tint val="40000"/>
                  <a:alpha val="90000"/>
                  <a:hueOff val="676380"/>
                  <a:satOff val="33333"/>
                  <a:lumOff val="593"/>
                  <a:alphaOff val="0"/>
                </a:schemeClr>
              </a:effectRef>
              <a:fontRef idx="minor">
                <a:schemeClr val="dk1">
                  <a:hueOff val="0"/>
                  <a:satOff val="0"/>
                  <a:lumOff val="0"/>
                  <a:alphaOff val="0"/>
                </a:schemeClr>
              </a:fontRef>
            </p:style>
          </p:sp>
          <p:sp>
            <p:nvSpPr>
              <p:cNvPr id="29" name="Flecha abajo 16"/>
              <p:cNvSpPr txBox="1"/>
              <p:nvPr/>
            </p:nvSpPr>
            <p:spPr>
              <a:xfrm>
                <a:off x="8940290" y="1375125"/>
                <a:ext cx="262970" cy="359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endParaRPr lang="es-ES" sz="2100" kern="1200" dirty="0">
                  <a:solidFill>
                    <a:srgbClr val="004C85"/>
                  </a:solidFill>
                </a:endParaRPr>
              </a:p>
            </p:txBody>
          </p:sp>
        </p:grpSp>
        <p:grpSp>
          <p:nvGrpSpPr>
            <p:cNvPr id="22" name="Grupo 21"/>
            <p:cNvGrpSpPr/>
            <p:nvPr/>
          </p:nvGrpSpPr>
          <p:grpSpPr>
            <a:xfrm>
              <a:off x="9949804" y="3586332"/>
              <a:ext cx="478126" cy="478126"/>
              <a:chOff x="9479689" y="2200609"/>
              <a:chExt cx="478126" cy="478126"/>
            </a:xfrm>
          </p:grpSpPr>
          <p:sp>
            <p:nvSpPr>
              <p:cNvPr id="26" name="Flecha abajo 25"/>
              <p:cNvSpPr/>
              <p:nvPr/>
            </p:nvSpPr>
            <p:spPr>
              <a:xfrm>
                <a:off x="9479689" y="2200609"/>
                <a:ext cx="478126" cy="478126"/>
              </a:xfrm>
              <a:prstGeom prst="downArrow">
                <a:avLst>
                  <a:gd name="adj1" fmla="val 55000"/>
                  <a:gd name="adj2" fmla="val 45000"/>
                </a:avLst>
              </a:prstGeom>
            </p:spPr>
            <p:style>
              <a:lnRef idx="2">
                <a:schemeClr val="accent3">
                  <a:tint val="40000"/>
                  <a:alpha val="90000"/>
                  <a:hueOff val="1352761"/>
                  <a:satOff val="66667"/>
                  <a:lumOff val="1186"/>
                  <a:alphaOff val="0"/>
                </a:schemeClr>
              </a:lnRef>
              <a:fillRef idx="1">
                <a:schemeClr val="accent3">
                  <a:tint val="40000"/>
                  <a:alpha val="90000"/>
                  <a:hueOff val="1352761"/>
                  <a:satOff val="66667"/>
                  <a:lumOff val="1186"/>
                  <a:alphaOff val="0"/>
                </a:schemeClr>
              </a:fillRef>
              <a:effectRef idx="0">
                <a:schemeClr val="accent3">
                  <a:tint val="40000"/>
                  <a:alpha val="90000"/>
                  <a:hueOff val="1352761"/>
                  <a:satOff val="66667"/>
                  <a:lumOff val="1186"/>
                  <a:alphaOff val="0"/>
                </a:schemeClr>
              </a:effectRef>
              <a:fontRef idx="minor">
                <a:schemeClr val="dk1">
                  <a:hueOff val="0"/>
                  <a:satOff val="0"/>
                  <a:lumOff val="0"/>
                  <a:alphaOff val="0"/>
                </a:schemeClr>
              </a:fontRef>
            </p:style>
          </p:sp>
          <p:sp>
            <p:nvSpPr>
              <p:cNvPr id="27" name="Flecha abajo 18"/>
              <p:cNvSpPr txBox="1"/>
              <p:nvPr/>
            </p:nvSpPr>
            <p:spPr>
              <a:xfrm>
                <a:off x="9587267" y="2200609"/>
                <a:ext cx="262970" cy="359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endParaRPr lang="es-ES" sz="2100" kern="1200" dirty="0">
                  <a:solidFill>
                    <a:srgbClr val="004C85"/>
                  </a:solidFill>
                </a:endParaRPr>
              </a:p>
            </p:txBody>
          </p:sp>
        </p:grpSp>
        <p:grpSp>
          <p:nvGrpSpPr>
            <p:cNvPr id="23" name="Grupo 22"/>
            <p:cNvGrpSpPr/>
            <p:nvPr/>
          </p:nvGrpSpPr>
          <p:grpSpPr>
            <a:xfrm>
              <a:off x="10596781" y="4432249"/>
              <a:ext cx="478126" cy="478126"/>
              <a:chOff x="10126666" y="3046526"/>
              <a:chExt cx="478126" cy="478126"/>
            </a:xfrm>
          </p:grpSpPr>
          <p:sp>
            <p:nvSpPr>
              <p:cNvPr id="24" name="Flecha abajo 23"/>
              <p:cNvSpPr/>
              <p:nvPr/>
            </p:nvSpPr>
            <p:spPr>
              <a:xfrm>
                <a:off x="10126666" y="3046526"/>
                <a:ext cx="478126" cy="478126"/>
              </a:xfrm>
              <a:prstGeom prst="downArrow">
                <a:avLst>
                  <a:gd name="adj1" fmla="val 55000"/>
                  <a:gd name="adj2" fmla="val 45000"/>
                </a:avLst>
              </a:pr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sp>
          <p:sp>
            <p:nvSpPr>
              <p:cNvPr id="25" name="Flecha abajo 20"/>
              <p:cNvSpPr txBox="1"/>
              <p:nvPr/>
            </p:nvSpPr>
            <p:spPr>
              <a:xfrm>
                <a:off x="10234244" y="3046526"/>
                <a:ext cx="262970" cy="359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l" defTabSz="933450">
                  <a:lnSpc>
                    <a:spcPct val="90000"/>
                  </a:lnSpc>
                  <a:spcBef>
                    <a:spcPct val="0"/>
                  </a:spcBef>
                  <a:spcAft>
                    <a:spcPct val="35000"/>
                  </a:spcAft>
                </a:pPr>
                <a:endParaRPr lang="es-ES" sz="2100" kern="1200" dirty="0">
                  <a:solidFill>
                    <a:srgbClr val="004C85"/>
                  </a:solidFill>
                </a:endParaRPr>
              </a:p>
            </p:txBody>
          </p:sp>
        </p:grpSp>
      </p:grpSp>
    </p:spTree>
    <p:extLst>
      <p:ext uri="{BB962C8B-B14F-4D97-AF65-F5344CB8AC3E}">
        <p14:creationId xmlns:p14="http://schemas.microsoft.com/office/powerpoint/2010/main" val="67000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D1729E8-7CDA-4A06-8D30-DD4BCDA1973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650381" y="1381576"/>
            <a:ext cx="9136080" cy="4283796"/>
          </a:xfrm>
          <a:prstGeom prst="rect">
            <a:avLst/>
          </a:prstGeom>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a:solidFill>
                  <a:srgbClr val="3C3D63"/>
                </a:solidFill>
                <a:latin typeface="Berlin Sans FB" panose="020E0602020502020306" pitchFamily="34" charset="0"/>
              </a:rPr>
              <a:t>Sistema Inteligente de 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6"/>
          <a:stretch>
            <a:fillRect/>
          </a:stretch>
        </p:blipFill>
        <p:spPr>
          <a:xfrm>
            <a:off x="0" y="6248347"/>
            <a:ext cx="2213040" cy="609653"/>
          </a:xfrm>
          <a:prstGeom prst="rect">
            <a:avLst/>
          </a:prstGeom>
        </p:spPr>
      </p:pic>
      <p:sp>
        <p:nvSpPr>
          <p:cNvPr id="12" name="Rectángulo 11"/>
          <p:cNvSpPr/>
          <p:nvPr/>
        </p:nvSpPr>
        <p:spPr>
          <a:xfrm>
            <a:off x="1650381" y="1452376"/>
            <a:ext cx="3376245" cy="400110"/>
          </a:xfrm>
          <a:prstGeom prst="rect">
            <a:avLst/>
          </a:prstGeom>
        </p:spPr>
        <p:txBody>
          <a:bodyPr wrap="none">
            <a:spAutoFit/>
          </a:bodyPr>
          <a:lstStyle/>
          <a:p>
            <a:pPr lvl="0" algn="ctr"/>
            <a:r>
              <a:rPr lang="es-ES" sz="2000" dirty="0" smtClean="0">
                <a:solidFill>
                  <a:srgbClr val="3C3D63"/>
                </a:solidFill>
                <a:latin typeface="Berlin Sans FB" panose="020E0602020502020306" pitchFamily="34" charset="0"/>
              </a:rPr>
              <a:t>Red Metropolitana AUG-MSO</a:t>
            </a:r>
            <a:endParaRPr lang="es-ES" sz="2000" dirty="0">
              <a:latin typeface="Berlin Sans FB" panose="020E0602020502020306" pitchFamily="34" charset="0"/>
            </a:endParaRPr>
          </a:p>
        </p:txBody>
      </p:sp>
    </p:spTree>
    <p:extLst>
      <p:ext uri="{BB962C8B-B14F-4D97-AF65-F5344CB8AC3E}">
        <p14:creationId xmlns:p14="http://schemas.microsoft.com/office/powerpoint/2010/main" val="324123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a:solidFill>
                  <a:srgbClr val="3C3D63"/>
                </a:solidFill>
                <a:latin typeface="Berlin Sans FB" panose="020E0602020502020306" pitchFamily="34" charset="0"/>
              </a:rPr>
              <a:t>Sistema Inteligente de 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1477171" y="1449476"/>
            <a:ext cx="2757485" cy="400110"/>
          </a:xfrm>
          <a:prstGeom prst="rect">
            <a:avLst/>
          </a:prstGeom>
        </p:spPr>
        <p:txBody>
          <a:bodyPr wrap="none">
            <a:spAutoFit/>
          </a:bodyPr>
          <a:lstStyle/>
          <a:p>
            <a:pPr lvl="0" algn="ctr"/>
            <a:r>
              <a:rPr lang="es-ES" sz="2000" dirty="0" smtClean="0">
                <a:solidFill>
                  <a:srgbClr val="3C3D63"/>
                </a:solidFill>
                <a:latin typeface="Berlin Sans FB" panose="020E0602020502020306" pitchFamily="34" charset="0"/>
              </a:rPr>
              <a:t>Estudio de implantación</a:t>
            </a:r>
            <a:endParaRPr lang="es-ES" sz="2000" dirty="0">
              <a:latin typeface="Berlin Sans FB" panose="020E0602020502020306" pitchFamily="34" charset="0"/>
            </a:endParaRPr>
          </a:p>
        </p:txBody>
      </p:sp>
      <p:pic>
        <p:nvPicPr>
          <p:cNvPr id="10" name="Imagen 9">
            <a:extLst>
              <a:ext uri="{FF2B5EF4-FFF2-40B4-BE49-F238E27FC236}">
                <a16:creationId xmlns:a16="http://schemas.microsoft.com/office/drawing/2014/main" id="{F16ECD16-71DC-C063-51B8-B183983680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9606" y="1775615"/>
            <a:ext cx="4476478" cy="3799731"/>
          </a:xfrm>
          <a:prstGeom prst="rect">
            <a:avLst/>
          </a:prstGeom>
        </p:spPr>
      </p:pic>
      <p:pic>
        <p:nvPicPr>
          <p:cNvPr id="11" name="Imagen 10">
            <a:extLst>
              <a:ext uri="{FF2B5EF4-FFF2-40B4-BE49-F238E27FC236}">
                <a16:creationId xmlns:a16="http://schemas.microsoft.com/office/drawing/2014/main" id="{8BAB37C2-4B6E-F83E-5256-0BE1C54262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6084" y="1757166"/>
            <a:ext cx="5556223" cy="3818180"/>
          </a:xfrm>
          <a:prstGeom prst="rect">
            <a:avLst/>
          </a:prstGeom>
        </p:spPr>
      </p:pic>
    </p:spTree>
    <p:extLst>
      <p:ext uri="{BB962C8B-B14F-4D97-AF65-F5344CB8AC3E}">
        <p14:creationId xmlns:p14="http://schemas.microsoft.com/office/powerpoint/2010/main" val="272204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Imagen 8" descr="Mapa&#10;&#10;Descripción generada automáticamente">
            <a:extLst>
              <a:ext uri="{FF2B5EF4-FFF2-40B4-BE49-F238E27FC236}">
                <a16:creationId xmlns:a16="http://schemas.microsoft.com/office/drawing/2014/main" id="{88CB670C-FDC0-37BF-02A5-FC8C412799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0244" y="1370391"/>
            <a:ext cx="8385717" cy="4716966"/>
          </a:xfrm>
          <a:prstGeom prst="rect">
            <a:avLst/>
          </a:prstGeom>
        </p:spPr>
      </p:pic>
      <p:pic>
        <p:nvPicPr>
          <p:cNvPr id="8" name="Imagen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a:solidFill>
                  <a:srgbClr val="3C3D63"/>
                </a:solidFill>
                <a:latin typeface="Berlin Sans FB" panose="020E0602020502020306" pitchFamily="34" charset="0"/>
              </a:rPr>
              <a:t>Sistema de </a:t>
            </a:r>
            <a:r>
              <a:rPr lang="es-ES" sz="2000" dirty="0" smtClean="0">
                <a:solidFill>
                  <a:srgbClr val="3C3D63"/>
                </a:solidFill>
                <a:latin typeface="Berlin Sans FB" panose="020E0602020502020306" pitchFamily="34" charset="0"/>
              </a:rPr>
              <a:t>Gestión Inteligente </a:t>
            </a:r>
            <a:r>
              <a:rPr lang="es-ES" sz="2000" dirty="0">
                <a:solidFill>
                  <a:srgbClr val="3C3D63"/>
                </a:solidFill>
                <a:latin typeface="Berlin Sans FB" panose="020E0602020502020306" pitchFamily="34" charset="0"/>
              </a:rPr>
              <a:t>de </a:t>
            </a:r>
            <a:r>
              <a:rPr lang="es-ES" sz="2000" dirty="0" smtClean="0">
                <a:solidFill>
                  <a:srgbClr val="3C3D63"/>
                </a:solidFill>
                <a:latin typeface="Berlin Sans FB" panose="020E0602020502020306" pitchFamily="34" charset="0"/>
              </a:rPr>
              <a:t>Ciudad</a:t>
            </a:r>
            <a:endParaRPr lang="es-ES" sz="2000" dirty="0">
              <a:latin typeface="Berlin Sans FB" panose="020E0602020502020306" pitchFamily="34" charset="0"/>
            </a:endParaRPr>
          </a:p>
        </p:txBody>
      </p:sp>
      <p:pic>
        <p:nvPicPr>
          <p:cNvPr id="7" name="Imagen 6"/>
          <p:cNvPicPr>
            <a:picLocks noChangeAspect="1"/>
          </p:cNvPicPr>
          <p:nvPr/>
        </p:nvPicPr>
        <p:blipFill>
          <a:blip r:embed="rId5"/>
          <a:stretch>
            <a:fillRect/>
          </a:stretch>
        </p:blipFill>
        <p:spPr>
          <a:xfrm>
            <a:off x="0" y="6248347"/>
            <a:ext cx="2213040" cy="609653"/>
          </a:xfrm>
          <a:prstGeom prst="rect">
            <a:avLst/>
          </a:prstGeom>
        </p:spPr>
      </p:pic>
      <p:sp>
        <p:nvSpPr>
          <p:cNvPr id="12" name="Rectángulo 11"/>
          <p:cNvSpPr/>
          <p:nvPr/>
        </p:nvSpPr>
        <p:spPr>
          <a:xfrm>
            <a:off x="717592" y="2819837"/>
            <a:ext cx="2092239" cy="400110"/>
          </a:xfrm>
          <a:prstGeom prst="rect">
            <a:avLst/>
          </a:prstGeom>
        </p:spPr>
        <p:txBody>
          <a:bodyPr wrap="none">
            <a:spAutoFit/>
          </a:bodyPr>
          <a:lstStyle/>
          <a:p>
            <a:pPr lvl="0" algn="ctr"/>
            <a:r>
              <a:rPr lang="es-ES" sz="2000" dirty="0" smtClean="0">
                <a:solidFill>
                  <a:srgbClr val="3C3D63"/>
                </a:solidFill>
                <a:latin typeface="Berlin Sans FB" panose="020E0602020502020306" pitchFamily="34" charset="0"/>
              </a:rPr>
              <a:t>Esquema general </a:t>
            </a:r>
            <a:endParaRPr lang="es-ES" sz="2000" dirty="0">
              <a:latin typeface="Berlin Sans FB" panose="020E0602020502020306" pitchFamily="34" charset="0"/>
            </a:endParaRPr>
          </a:p>
        </p:txBody>
      </p:sp>
    </p:spTree>
    <p:extLst>
      <p:ext uri="{BB962C8B-B14F-4D97-AF65-F5344CB8AC3E}">
        <p14:creationId xmlns:p14="http://schemas.microsoft.com/office/powerpoint/2010/main" val="373412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a:t>
            </a:r>
            <a:r>
              <a:rPr lang="es-ES" sz="2000" dirty="0" smtClean="0">
                <a:solidFill>
                  <a:srgbClr val="3C3D63"/>
                </a:solidFill>
                <a:latin typeface="Berlin Sans FB" panose="020E0602020502020306" pitchFamily="34" charset="0"/>
              </a:rPr>
              <a:t>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1015663"/>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C01 SALA DE CONTROL MUNICIPAL</a:t>
            </a:r>
          </a:p>
          <a:p>
            <a:pPr lvl="0" algn="ctr"/>
            <a:r>
              <a:rPr lang="es-ES" sz="2000" dirty="0">
                <a:solidFill>
                  <a:srgbClr val="3C3D63"/>
                </a:solidFill>
                <a:latin typeface="Berlin Sans FB" panose="020E0602020502020306" pitchFamily="34" charset="0"/>
              </a:rPr>
              <a:t>Sistema de gestión y control del proyecto con zona demostrativa municipal</a:t>
            </a:r>
          </a:p>
        </p:txBody>
      </p:sp>
      <p:pic>
        <p:nvPicPr>
          <p:cNvPr id="13" name="Imagen 12" descr="Caja de un videojuego&#10;&#10;Descripción generada automáticamente con confianza baja">
            <a:extLst>
              <a:ext uri="{FF2B5EF4-FFF2-40B4-BE49-F238E27FC236}">
                <a16:creationId xmlns:a16="http://schemas.microsoft.com/office/drawing/2014/main" id="{8C9DE7C8-1B8D-08B0-80F7-04827DA7050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9605" y="2369711"/>
            <a:ext cx="4709471" cy="3825384"/>
          </a:xfrm>
          <a:prstGeom prst="rect">
            <a:avLst/>
          </a:prstGeom>
        </p:spPr>
      </p:pic>
      <p:sp>
        <p:nvSpPr>
          <p:cNvPr id="14" name="CuadroTexto 13">
            <a:extLst>
              <a:ext uri="{FF2B5EF4-FFF2-40B4-BE49-F238E27FC236}">
                <a16:creationId xmlns:a16="http://schemas.microsoft.com/office/drawing/2014/main" id="{F8F2D801-21E2-A555-FB4C-E9F2EA4ABF7A}"/>
              </a:ext>
            </a:extLst>
          </p:cNvPr>
          <p:cNvSpPr txBox="1"/>
          <p:nvPr/>
        </p:nvSpPr>
        <p:spPr>
          <a:xfrm>
            <a:off x="5624309" y="2594032"/>
            <a:ext cx="5589722" cy="2985433"/>
          </a:xfrm>
          <a:prstGeom prst="rect">
            <a:avLst/>
          </a:prstGeom>
          <a:noFill/>
        </p:spPr>
        <p:txBody>
          <a:bodyPr wrap="square" rtlCol="0">
            <a:spAutoFit/>
          </a:bodyPr>
          <a:lstStyle/>
          <a:p>
            <a:pPr algn="just">
              <a:buClrTx/>
              <a:buFontTx/>
              <a:buNone/>
            </a:pPr>
            <a:endParaRPr lang="es-ES" sz="1800" kern="1200" dirty="0">
              <a:solidFill>
                <a:srgbClr val="004C85"/>
              </a:solidFill>
              <a:latin typeface="Berlin Sans FB" panose="020E0602020502020306" pitchFamily="34" charset="0"/>
              <a:ea typeface="+mn-ea"/>
              <a:cs typeface="+mn-cs"/>
            </a:endParaRPr>
          </a:p>
          <a:p>
            <a:pPr algn="just">
              <a:buClrTx/>
              <a:buFontTx/>
              <a:buNone/>
            </a:pPr>
            <a:r>
              <a:rPr lang="es-ES" sz="1800" b="1" kern="1200" dirty="0">
                <a:solidFill>
                  <a:srgbClr val="004C85"/>
                </a:solidFill>
                <a:latin typeface="Berlin Sans FB" panose="020E0602020502020306" pitchFamily="34" charset="0"/>
                <a:ea typeface="+mn-ea"/>
                <a:cs typeface="+mn-cs"/>
              </a:rPr>
              <a:t>RETO</a:t>
            </a:r>
            <a:r>
              <a:rPr lang="es-ES" sz="1800" kern="1200" dirty="0">
                <a:solidFill>
                  <a:srgbClr val="004C85"/>
                </a:solidFill>
                <a:latin typeface="Berlin Sans FB" panose="020E0602020502020306" pitchFamily="34" charset="0"/>
                <a:ea typeface="+mn-ea"/>
                <a:cs typeface="+mn-cs"/>
              </a:rPr>
              <a:t>: </a:t>
            </a:r>
            <a:r>
              <a:rPr lang="es-ES" sz="1400" kern="1200" dirty="0">
                <a:solidFill>
                  <a:srgbClr val="004C85"/>
                </a:solidFill>
                <a:latin typeface="Berlin Sans FB" panose="020E0602020502020306" pitchFamily="34" charset="0"/>
                <a:ea typeface="+mn-ea"/>
                <a:cs typeface="+mn-cs"/>
              </a:rPr>
              <a:t>LOS AYUTAMIENTOS NO DISPONEN DE UN ESPACIO ACONDICIONADO PARA GESTIONAR EL MUNICIPIO EN BASE A CUADROS DE INFORMACIÓN Y ACTUACIÓN.</a:t>
            </a:r>
          </a:p>
          <a:p>
            <a:pPr algn="just">
              <a:buClrTx/>
              <a:buFontTx/>
              <a:buNone/>
            </a:pPr>
            <a:endParaRPr lang="es-ES" sz="1800" kern="1200" dirty="0">
              <a:solidFill>
                <a:srgbClr val="004C85"/>
              </a:solidFill>
              <a:latin typeface="Berlin Sans FB" panose="020E0602020502020306" pitchFamily="34" charset="0"/>
              <a:ea typeface="+mn-ea"/>
              <a:cs typeface="+mn-cs"/>
            </a:endParaRPr>
          </a:p>
          <a:p>
            <a:pPr algn="just">
              <a:buClrTx/>
              <a:buFontTx/>
              <a:buNone/>
            </a:pPr>
            <a:endParaRPr lang="es-ES" sz="1800" kern="1200" dirty="0">
              <a:solidFill>
                <a:srgbClr val="004C85"/>
              </a:solidFill>
              <a:latin typeface="Berlin Sans FB" panose="020E0602020502020306" pitchFamily="34" charset="0"/>
              <a:ea typeface="+mn-ea"/>
              <a:cs typeface="+mn-cs"/>
            </a:endParaRPr>
          </a:p>
          <a:p>
            <a:pPr algn="just">
              <a:buClrTx/>
              <a:buFontTx/>
              <a:buNone/>
            </a:pPr>
            <a:r>
              <a:rPr lang="es-ES" sz="1800" b="1" kern="1200" dirty="0">
                <a:solidFill>
                  <a:srgbClr val="004C85"/>
                </a:solidFill>
                <a:latin typeface="Berlin Sans FB" panose="020E0602020502020306" pitchFamily="34" charset="0"/>
                <a:ea typeface="+mn-ea"/>
                <a:cs typeface="+mn-cs"/>
              </a:rPr>
              <a:t>PROPUESTA</a:t>
            </a:r>
            <a:r>
              <a:rPr lang="es-ES" sz="1800" kern="1200" dirty="0">
                <a:solidFill>
                  <a:srgbClr val="004C85"/>
                </a:solidFill>
                <a:latin typeface="Berlin Sans FB" panose="020E0602020502020306" pitchFamily="34" charset="0"/>
                <a:ea typeface="+mn-ea"/>
                <a:cs typeface="+mn-cs"/>
              </a:rPr>
              <a:t>: </a:t>
            </a:r>
            <a:r>
              <a:rPr lang="es-ES" sz="1400" kern="1200" dirty="0">
                <a:solidFill>
                  <a:srgbClr val="004C85"/>
                </a:solidFill>
                <a:latin typeface="Berlin Sans FB" panose="020E0602020502020306" pitchFamily="34" charset="0"/>
                <a:ea typeface="+mn-ea"/>
                <a:cs typeface="+mn-cs"/>
              </a:rPr>
              <a:t>CREACIÓN DE CENTROS DE CONTROL INTEGRAL EN CADA MUNICIPIO QUE INCLUYAN </a:t>
            </a:r>
            <a:r>
              <a:rPr lang="es-ES" sz="1400" kern="1200" dirty="0" smtClean="0">
                <a:solidFill>
                  <a:srgbClr val="004C85"/>
                </a:solidFill>
                <a:latin typeface="Berlin Sans FB" panose="020E0602020502020306" pitchFamily="34" charset="0"/>
                <a:ea typeface="+mn-ea"/>
                <a:cs typeface="+mn-cs"/>
              </a:rPr>
              <a:t>EQUIPAMIENTO MÍNIMO DE PARTIDA CON </a:t>
            </a:r>
            <a:r>
              <a:rPr lang="es-ES" sz="1400" kern="1200" dirty="0" smtClean="0">
                <a:solidFill>
                  <a:srgbClr val="004C85"/>
                </a:solidFill>
                <a:latin typeface="Berlin Sans FB" panose="020E0602020502020306" pitchFamily="34" charset="0"/>
                <a:ea typeface="+mn-ea"/>
                <a:cs typeface="+mn-cs"/>
              </a:rPr>
              <a:t>MOBILIARIO</a:t>
            </a:r>
            <a:r>
              <a:rPr lang="es-ES" sz="1400" kern="1200" dirty="0">
                <a:solidFill>
                  <a:srgbClr val="004C85"/>
                </a:solidFill>
                <a:latin typeface="Berlin Sans FB" panose="020E0602020502020306" pitchFamily="34" charset="0"/>
                <a:ea typeface="+mn-ea"/>
                <a:cs typeface="+mn-cs"/>
              </a:rPr>
              <a:t>, ARMARIO TI, SECURIZACIÓN DE COMUNICACIONES Y EQUIPAMIENTO TECNOLÓGICO QUE ADEMÁS SIRVAN COMO ESPACIO DE FORMACIÓN A DISTANCIA PARA LOS TÉCNICOS MUNICIPALES</a:t>
            </a:r>
            <a:r>
              <a:rPr lang="es-ES" sz="1400" b="1" kern="1200" dirty="0">
                <a:solidFill>
                  <a:srgbClr val="004C85"/>
                </a:solidFill>
                <a:latin typeface="Calibri" panose="020F0502020204030204"/>
                <a:ea typeface="+mn-ea"/>
                <a:cs typeface="+mn-cs"/>
              </a:rPr>
              <a:t>.</a:t>
            </a:r>
            <a:endParaRPr lang="es-ES" sz="1800" b="1" kern="1200" dirty="0">
              <a:solidFill>
                <a:srgbClr val="004C85"/>
              </a:solidFill>
              <a:latin typeface="Calibri" panose="020F0502020204030204"/>
              <a:ea typeface="+mn-ea"/>
              <a:cs typeface="+mn-cs"/>
            </a:endParaRPr>
          </a:p>
        </p:txBody>
      </p:sp>
      <p:pic>
        <p:nvPicPr>
          <p:cNvPr id="2" name="Imagen 1"/>
          <p:cNvPicPr>
            <a:picLocks noChangeAspect="1"/>
          </p:cNvPicPr>
          <p:nvPr/>
        </p:nvPicPr>
        <p:blipFill>
          <a:blip r:embed="rId6"/>
          <a:stretch>
            <a:fillRect/>
          </a:stretch>
        </p:blipFill>
        <p:spPr>
          <a:xfrm>
            <a:off x="1147883" y="2140354"/>
            <a:ext cx="1712405" cy="1186174"/>
          </a:xfrm>
          <a:prstGeom prst="rect">
            <a:avLst/>
          </a:prstGeom>
        </p:spPr>
      </p:pic>
    </p:spTree>
    <p:extLst>
      <p:ext uri="{BB962C8B-B14F-4D97-AF65-F5344CB8AC3E}">
        <p14:creationId xmlns:p14="http://schemas.microsoft.com/office/powerpoint/2010/main" val="47880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1015663"/>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C02 TELECOMUNICACIONES</a:t>
            </a:r>
          </a:p>
          <a:p>
            <a:pPr lvl="0" algn="ctr"/>
            <a:r>
              <a:rPr lang="es-ES" sz="2000" dirty="0">
                <a:solidFill>
                  <a:srgbClr val="3C3D63"/>
                </a:solidFill>
                <a:latin typeface="Berlin Sans FB" panose="020E0602020502020306" pitchFamily="34" charset="0"/>
              </a:rPr>
              <a:t>Infraestructura red IOT área metropolitana y comunicaciones</a:t>
            </a:r>
          </a:p>
        </p:txBody>
      </p:sp>
      <p:sp>
        <p:nvSpPr>
          <p:cNvPr id="14" name="CuadroTexto 13">
            <a:extLst>
              <a:ext uri="{FF2B5EF4-FFF2-40B4-BE49-F238E27FC236}">
                <a16:creationId xmlns:a16="http://schemas.microsoft.com/office/drawing/2014/main" id="{F8F2D801-21E2-A555-FB4C-E9F2EA4ABF7A}"/>
              </a:ext>
            </a:extLst>
          </p:cNvPr>
          <p:cNvSpPr txBox="1"/>
          <p:nvPr/>
        </p:nvSpPr>
        <p:spPr>
          <a:xfrm>
            <a:off x="5624309" y="2594032"/>
            <a:ext cx="5589722" cy="2462213"/>
          </a:xfrm>
          <a:prstGeom prst="rect">
            <a:avLst/>
          </a:prstGeom>
          <a:noFill/>
        </p:spPr>
        <p:txBody>
          <a:bodyPr wrap="square" rtlCol="0">
            <a:spAutoFit/>
          </a:bodyPr>
          <a:lstStyle/>
          <a:p>
            <a:pPr algn="just">
              <a:buClrTx/>
              <a:buFontTx/>
              <a:buNone/>
            </a:pPr>
            <a:r>
              <a:rPr lang="es-ES" sz="1400" b="1" kern="1200" dirty="0" smtClean="0">
                <a:solidFill>
                  <a:srgbClr val="004C85"/>
                </a:solidFill>
                <a:latin typeface="Berlin Sans FB" panose="020E0602020502020306" pitchFamily="34" charset="0"/>
                <a:ea typeface="+mn-ea"/>
                <a:cs typeface="+mn-cs"/>
              </a:rPr>
              <a:t>RETO</a:t>
            </a:r>
            <a:r>
              <a:rPr lang="es-ES" sz="1400" kern="1200" dirty="0">
                <a:solidFill>
                  <a:srgbClr val="004C85"/>
                </a:solidFill>
                <a:latin typeface="Berlin Sans FB" panose="020E0602020502020306" pitchFamily="34" charset="0"/>
                <a:ea typeface="+mn-ea"/>
                <a:cs typeface="+mn-cs"/>
              </a:rPr>
              <a:t>: DOTAR DE UNA INFRAESTRUCTURA COMÚN SUPRAMUNICIPAL Y A LA VEZ CON POSIBILIDAD DE AMPLIACIÓN Y GESTIÓN PROPIA POR PARTE DE LOS AYUNTAMIENTOS.</a:t>
            </a: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r>
              <a:rPr lang="es-ES" sz="1400" b="1" kern="1200" dirty="0">
                <a:solidFill>
                  <a:srgbClr val="004C85"/>
                </a:solidFill>
                <a:latin typeface="Berlin Sans FB" panose="020E0602020502020306" pitchFamily="34" charset="0"/>
                <a:ea typeface="+mn-ea"/>
                <a:cs typeface="+mn-cs"/>
              </a:rPr>
              <a:t>PROPUESTA</a:t>
            </a:r>
            <a:r>
              <a:rPr lang="es-ES" sz="1400" kern="1200" dirty="0">
                <a:solidFill>
                  <a:srgbClr val="004C85"/>
                </a:solidFill>
                <a:latin typeface="Berlin Sans FB" panose="020E0602020502020306" pitchFamily="34" charset="0"/>
                <a:ea typeface="+mn-ea"/>
                <a:cs typeface="+mn-cs"/>
              </a:rPr>
              <a:t>: CREACIÓN DE UNA RED SECURIZADA DESDE LOS MUNICIPIOS </a:t>
            </a:r>
            <a:r>
              <a:rPr lang="es-ES" sz="1400" kern="1200" dirty="0" smtClean="0">
                <a:solidFill>
                  <a:srgbClr val="004C85"/>
                </a:solidFill>
                <a:latin typeface="Berlin Sans FB" panose="020E0602020502020306" pitchFamily="34" charset="0"/>
                <a:ea typeface="+mn-ea"/>
                <a:cs typeface="+mn-cs"/>
              </a:rPr>
              <a:t>INTERCONECTADA A LA</a:t>
            </a:r>
            <a:r>
              <a:rPr lang="es-ES" sz="1400" kern="1200" dirty="0" smtClean="0">
                <a:solidFill>
                  <a:srgbClr val="004C85"/>
                </a:solidFill>
                <a:latin typeface="Berlin Sans FB" panose="020E0602020502020306" pitchFamily="34" charset="0"/>
                <a:ea typeface="+mn-ea"/>
                <a:cs typeface="+mn-cs"/>
              </a:rPr>
              <a:t> RED CORPORATIVA PROVINCIAL CREANDO </a:t>
            </a:r>
            <a:r>
              <a:rPr lang="es-ES" sz="1400" kern="1200" dirty="0">
                <a:solidFill>
                  <a:srgbClr val="004C85"/>
                </a:solidFill>
                <a:latin typeface="Berlin Sans FB" panose="020E0602020502020306" pitchFamily="34" charset="0"/>
                <a:ea typeface="+mn-ea"/>
                <a:cs typeface="+mn-cs"/>
              </a:rPr>
              <a:t>A LA VEZ REDES CABLEADAS Y WIFI SECURIZADAS. DISEÑO Y CREACIÓN DE UNA RED SUPRAMUNICIPAL IOT BASADA EN EL PROTOCOLO LORAWAN QUE PODRÁ SER AMPLIADA EN UN FUTURO TANTO POR PARTE DE LOS AYUNTAMIENTOS COMO POR LA DIPUTACIÓN DE GRANADA.</a:t>
            </a:r>
          </a:p>
        </p:txBody>
      </p:sp>
      <p:pic>
        <p:nvPicPr>
          <p:cNvPr id="15" name="Imagen 14">
            <a:extLst>
              <a:ext uri="{FF2B5EF4-FFF2-40B4-BE49-F238E27FC236}">
                <a16:creationId xmlns:a16="http://schemas.microsoft.com/office/drawing/2014/main" id="{86F252F0-0F42-4846-ADCB-EA14FEA87E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2624" y="1988482"/>
            <a:ext cx="3735269" cy="3670761"/>
          </a:xfrm>
          <a:prstGeom prst="rect">
            <a:avLst/>
          </a:prstGeom>
        </p:spPr>
      </p:pic>
      <p:pic>
        <p:nvPicPr>
          <p:cNvPr id="16" name="Imagen 15">
            <a:extLst>
              <a:ext uri="{FF2B5EF4-FFF2-40B4-BE49-F238E27FC236}">
                <a16:creationId xmlns:a16="http://schemas.microsoft.com/office/drawing/2014/main" id="{7B373C72-4947-490D-81F6-7FAED321C960}"/>
              </a:ext>
            </a:extLst>
          </p:cNvPr>
          <p:cNvPicPr>
            <a:picLocks noChangeAspect="1"/>
          </p:cNvPicPr>
          <p:nvPr/>
        </p:nvPicPr>
        <p:blipFill>
          <a:blip r:embed="rId6" cstate="screen">
            <a:duotone>
              <a:srgbClr val="5B9BD5">
                <a:shade val="45000"/>
                <a:satMod val="135000"/>
              </a:srgbClr>
              <a:prstClr val="white"/>
            </a:duotone>
            <a:extLst>
              <a:ext uri="{28A0092B-C50C-407E-A947-70E740481C1C}">
                <a14:useLocalDpi xmlns:a14="http://schemas.microsoft.com/office/drawing/2010/main"/>
              </a:ext>
            </a:extLst>
          </a:blip>
          <a:stretch>
            <a:fillRect/>
          </a:stretch>
        </p:blipFill>
        <p:spPr>
          <a:xfrm>
            <a:off x="2066692" y="2346076"/>
            <a:ext cx="2854866" cy="1141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617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1631216"/>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C03 SISTEMA DE GESTIÓN DE TRÁFICO</a:t>
            </a:r>
          </a:p>
          <a:p>
            <a:pPr lvl="0" algn="ctr"/>
            <a:r>
              <a:rPr lang="es-ES" sz="2000" dirty="0">
                <a:solidFill>
                  <a:srgbClr val="3C3D63"/>
                </a:solidFill>
                <a:latin typeface="Berlin Sans FB" panose="020E0602020502020306" pitchFamily="34" charset="0"/>
              </a:rPr>
              <a:t>MEDIANTE INTELIGENCIA ARTIFICIAL</a:t>
            </a:r>
          </a:p>
          <a:p>
            <a:pPr lvl="0" algn="ctr"/>
            <a:r>
              <a:rPr lang="es-ES" sz="2000" dirty="0">
                <a:solidFill>
                  <a:srgbClr val="3C3D63"/>
                </a:solidFill>
                <a:latin typeface="Berlin Sans FB" panose="020E0602020502020306" pitchFamily="34" charset="0"/>
              </a:rPr>
              <a:t> Sistema de información de los flujos de vehículos en el área metropolitana</a:t>
            </a:r>
          </a:p>
          <a:p>
            <a:pPr lvl="0" algn="ctr"/>
            <a:endParaRPr lang="es-ES" sz="2000" dirty="0">
              <a:solidFill>
                <a:srgbClr val="3C3D63"/>
              </a:solidFill>
              <a:latin typeface="Berlin Sans FB" panose="020E0602020502020306" pitchFamily="34" charset="0"/>
            </a:endParaRPr>
          </a:p>
        </p:txBody>
      </p:sp>
      <p:sp>
        <p:nvSpPr>
          <p:cNvPr id="14" name="CuadroTexto 13">
            <a:extLst>
              <a:ext uri="{FF2B5EF4-FFF2-40B4-BE49-F238E27FC236}">
                <a16:creationId xmlns:a16="http://schemas.microsoft.com/office/drawing/2014/main" id="{F8F2D801-21E2-A555-FB4C-E9F2EA4ABF7A}"/>
              </a:ext>
            </a:extLst>
          </p:cNvPr>
          <p:cNvSpPr txBox="1"/>
          <p:nvPr/>
        </p:nvSpPr>
        <p:spPr>
          <a:xfrm>
            <a:off x="5635460" y="3079943"/>
            <a:ext cx="5589722" cy="2246769"/>
          </a:xfrm>
          <a:prstGeom prst="rect">
            <a:avLst/>
          </a:prstGeom>
          <a:noFill/>
        </p:spPr>
        <p:txBody>
          <a:bodyPr wrap="square" rtlCol="0">
            <a:spAutoFit/>
          </a:bodyPr>
          <a:lstStyle/>
          <a:p>
            <a:pPr algn="just">
              <a:buClrTx/>
              <a:buFontTx/>
              <a:buNone/>
            </a:pPr>
            <a:r>
              <a:rPr lang="es-ES" sz="1400" b="1" kern="1200" dirty="0">
                <a:solidFill>
                  <a:srgbClr val="004C85"/>
                </a:solidFill>
                <a:latin typeface="Berlin Sans FB" panose="020E0602020502020306" pitchFamily="34" charset="0"/>
                <a:ea typeface="+mn-ea"/>
                <a:cs typeface="+mn-cs"/>
              </a:rPr>
              <a:t>RETO</a:t>
            </a:r>
            <a:r>
              <a:rPr lang="es-ES" sz="1400" kern="1200" dirty="0">
                <a:solidFill>
                  <a:srgbClr val="004C85"/>
                </a:solidFill>
                <a:latin typeface="Berlin Sans FB" panose="020E0602020502020306" pitchFamily="34" charset="0"/>
                <a:ea typeface="+mn-ea"/>
                <a:cs typeface="+mn-cs"/>
              </a:rPr>
              <a:t>: DISPONER DE UN SISTEMA DE INFORMACIÓN DE LOS FLUJOS DE VEHÍCULOS Y TIPOLOGÍA DE LOS MISMOS EN EL ÁREA METROPOLITANA</a:t>
            </a: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r>
              <a:rPr lang="es-ES" sz="1400" b="1" kern="1200" dirty="0">
                <a:solidFill>
                  <a:srgbClr val="004C85"/>
                </a:solidFill>
                <a:latin typeface="Berlin Sans FB" panose="020E0602020502020306" pitchFamily="34" charset="0"/>
                <a:ea typeface="+mn-ea"/>
                <a:cs typeface="+mn-cs"/>
              </a:rPr>
              <a:t>PROPUESTA</a:t>
            </a:r>
            <a:r>
              <a:rPr lang="es-ES" sz="1400" kern="1200" dirty="0">
                <a:solidFill>
                  <a:srgbClr val="004C85"/>
                </a:solidFill>
                <a:latin typeface="Berlin Sans FB" panose="020E0602020502020306" pitchFamily="34" charset="0"/>
                <a:ea typeface="+mn-ea"/>
                <a:cs typeface="+mn-cs"/>
              </a:rPr>
              <a:t>: DISEÑO, CREACIÓN E IMPLANTACIÓN DE UNA RED DE SENSORES CCTV Y NODOS DE INTELIGENCIA ARTIFICIAL PARA EL ANÁLISIS DEL TRÁFICO POR HORAS, TIPOLOGÍA, MATRÍCULAS ETC.. CON CONEXIÓN A DIFERENTES SISTEMAS DE GESTIÓN E INFORMACIÓN.</a:t>
            </a:r>
          </a:p>
        </p:txBody>
      </p:sp>
      <p:pic>
        <p:nvPicPr>
          <p:cNvPr id="10" name="Imagen 9">
            <a:extLst>
              <a:ext uri="{FF2B5EF4-FFF2-40B4-BE49-F238E27FC236}">
                <a16:creationId xmlns:a16="http://schemas.microsoft.com/office/drawing/2014/main" id="{07DAF246-338A-4D52-8E5F-D21075E3F8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212031"/>
            <a:ext cx="4812727" cy="3363579"/>
          </a:xfrm>
          <a:prstGeom prst="rect">
            <a:avLst/>
          </a:prstGeom>
        </p:spPr>
      </p:pic>
      <p:pic>
        <p:nvPicPr>
          <p:cNvPr id="11" name="Imagen 10">
            <a:extLst>
              <a:ext uri="{FF2B5EF4-FFF2-40B4-BE49-F238E27FC236}">
                <a16:creationId xmlns:a16="http://schemas.microsoft.com/office/drawing/2014/main" id="{D716A086-EBE9-48B8-BD70-4AF3A7EB00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8745" y="2776593"/>
            <a:ext cx="1913981" cy="1324475"/>
          </a:xfrm>
          <a:prstGeom prst="rect">
            <a:avLst/>
          </a:prstGeom>
        </p:spPr>
      </p:pic>
    </p:spTree>
    <p:extLst>
      <p:ext uri="{BB962C8B-B14F-4D97-AF65-F5344CB8AC3E}">
        <p14:creationId xmlns:p14="http://schemas.microsoft.com/office/powerpoint/2010/main" val="337014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1015663"/>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C04 PANTALLAS LED</a:t>
            </a:r>
          </a:p>
          <a:p>
            <a:pPr lvl="0" algn="ctr"/>
            <a:r>
              <a:rPr lang="es-ES" sz="2000" dirty="0">
                <a:solidFill>
                  <a:srgbClr val="3C3D63"/>
                </a:solidFill>
                <a:latin typeface="Berlin Sans FB" panose="020E0602020502020306" pitchFamily="34" charset="0"/>
              </a:rPr>
              <a:t> Pantallas informativas digitales</a:t>
            </a:r>
          </a:p>
          <a:p>
            <a:pPr lvl="0" algn="ctr"/>
            <a:endParaRPr lang="es-ES" sz="2000" dirty="0">
              <a:solidFill>
                <a:srgbClr val="3C3D63"/>
              </a:solidFill>
              <a:latin typeface="Berlin Sans FB" panose="020E0602020502020306" pitchFamily="34" charset="0"/>
            </a:endParaRPr>
          </a:p>
        </p:txBody>
      </p:sp>
      <p:sp>
        <p:nvSpPr>
          <p:cNvPr id="14" name="CuadroTexto 13">
            <a:extLst>
              <a:ext uri="{FF2B5EF4-FFF2-40B4-BE49-F238E27FC236}">
                <a16:creationId xmlns:a16="http://schemas.microsoft.com/office/drawing/2014/main" id="{F8F2D801-21E2-A555-FB4C-E9F2EA4ABF7A}"/>
              </a:ext>
            </a:extLst>
          </p:cNvPr>
          <p:cNvSpPr txBox="1"/>
          <p:nvPr/>
        </p:nvSpPr>
        <p:spPr>
          <a:xfrm>
            <a:off x="5635460" y="3079943"/>
            <a:ext cx="5589722" cy="2246769"/>
          </a:xfrm>
          <a:prstGeom prst="rect">
            <a:avLst/>
          </a:prstGeom>
          <a:noFill/>
        </p:spPr>
        <p:txBody>
          <a:bodyPr wrap="square" rtlCol="0">
            <a:spAutoFit/>
          </a:bodyPr>
          <a:lstStyle/>
          <a:p>
            <a:pPr algn="just">
              <a:buClrTx/>
              <a:buFontTx/>
              <a:buNone/>
            </a:pPr>
            <a:r>
              <a:rPr lang="es-ES" sz="1400" b="1" kern="1200" dirty="0">
                <a:solidFill>
                  <a:srgbClr val="004C85"/>
                </a:solidFill>
                <a:latin typeface="Berlin Sans FB" panose="020E0602020502020306" pitchFamily="34" charset="0"/>
                <a:ea typeface="+mn-ea"/>
                <a:cs typeface="+mn-cs"/>
              </a:rPr>
              <a:t>RETO</a:t>
            </a:r>
            <a:r>
              <a:rPr lang="es-ES" sz="1400" kern="1200" dirty="0">
                <a:solidFill>
                  <a:srgbClr val="004C85"/>
                </a:solidFill>
                <a:latin typeface="Berlin Sans FB" panose="020E0602020502020306" pitchFamily="34" charset="0"/>
                <a:ea typeface="+mn-ea"/>
                <a:cs typeface="+mn-cs"/>
              </a:rPr>
              <a:t>: COMUNICAR DE FORMA MÁS EFECTIVA </a:t>
            </a:r>
            <a:r>
              <a:rPr lang="es-ES" sz="1400" kern="1200" dirty="0" smtClean="0">
                <a:solidFill>
                  <a:srgbClr val="004C85"/>
                </a:solidFill>
                <a:latin typeface="Berlin Sans FB" panose="020E0602020502020306" pitchFamily="34" charset="0"/>
                <a:ea typeface="+mn-ea"/>
                <a:cs typeface="+mn-cs"/>
              </a:rPr>
              <a:t>A LA CIUDADANÍA LOS </a:t>
            </a:r>
            <a:r>
              <a:rPr lang="es-ES" sz="1400" kern="1200" dirty="0">
                <a:solidFill>
                  <a:srgbClr val="004C85"/>
                </a:solidFill>
                <a:latin typeface="Berlin Sans FB" panose="020E0602020502020306" pitchFamily="34" charset="0"/>
                <a:ea typeface="+mn-ea"/>
                <a:cs typeface="+mn-cs"/>
              </a:rPr>
              <a:t>VALORES AMBIENTALES Y LA INFORMACIÓN DE INTERÉS </a:t>
            </a:r>
            <a:r>
              <a:rPr lang="es-ES" sz="1400" kern="1200" dirty="0" smtClean="0">
                <a:solidFill>
                  <a:srgbClr val="004C85"/>
                </a:solidFill>
                <a:latin typeface="Berlin Sans FB" panose="020E0602020502020306" pitchFamily="34" charset="0"/>
                <a:ea typeface="+mn-ea"/>
                <a:cs typeface="+mn-cs"/>
              </a:rPr>
              <a:t>MUNICIPAL</a:t>
            </a:r>
            <a:endParaRPr lang="es-ES" sz="1400" kern="1200" dirty="0">
              <a:solidFill>
                <a:srgbClr val="004C85"/>
              </a:solidFill>
              <a:latin typeface="Berlin Sans FB" panose="020E0602020502020306" pitchFamily="34" charset="0"/>
              <a:ea typeface="+mn-ea"/>
              <a:cs typeface="+mn-cs"/>
            </a:endParaRP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r>
              <a:rPr lang="es-ES" sz="1400" b="1" kern="1200" dirty="0">
                <a:solidFill>
                  <a:srgbClr val="004C85"/>
                </a:solidFill>
                <a:latin typeface="Berlin Sans FB" panose="020E0602020502020306" pitchFamily="34" charset="0"/>
                <a:ea typeface="+mn-ea"/>
                <a:cs typeface="+mn-cs"/>
              </a:rPr>
              <a:t>PROPUESTA</a:t>
            </a:r>
            <a:r>
              <a:rPr lang="es-ES" sz="1400" kern="1200" dirty="0">
                <a:solidFill>
                  <a:srgbClr val="004C85"/>
                </a:solidFill>
                <a:latin typeface="Berlin Sans FB" panose="020E0602020502020306" pitchFamily="34" charset="0"/>
                <a:ea typeface="+mn-ea"/>
                <a:cs typeface="+mn-cs"/>
              </a:rPr>
              <a:t>: CREACIÓN DE UN SISTEMA DE GESTIÓN DE LA INFORMACIÓN UNIFICADO CONECTADO A LAS DIFERENTES PLATAFORMAS DE LA DIPUTACIÓN DE GRANADA Y QUE A SU VEZ PERMITA A LOS AYUNTAMIENTOS MOSTRAR </a:t>
            </a:r>
            <a:r>
              <a:rPr lang="es-ES" sz="1400" kern="1200" dirty="0" smtClean="0">
                <a:solidFill>
                  <a:srgbClr val="004C85"/>
                </a:solidFill>
                <a:latin typeface="Berlin Sans FB" panose="020E0602020502020306" pitchFamily="34" charset="0"/>
                <a:ea typeface="+mn-ea"/>
                <a:cs typeface="+mn-cs"/>
              </a:rPr>
              <a:t>INFORMACIÓN GLOBAL Y  </a:t>
            </a:r>
            <a:r>
              <a:rPr lang="es-ES" sz="1400" kern="1200" dirty="0">
                <a:solidFill>
                  <a:srgbClr val="004C85"/>
                </a:solidFill>
                <a:latin typeface="Berlin Sans FB" panose="020E0602020502020306" pitchFamily="34" charset="0"/>
                <a:ea typeface="+mn-ea"/>
                <a:cs typeface="+mn-cs"/>
              </a:rPr>
              <a:t>PERSONALIZADA A LOS CIUDADANOS.</a:t>
            </a:r>
          </a:p>
        </p:txBody>
      </p:sp>
      <p:pic>
        <p:nvPicPr>
          <p:cNvPr id="13" name="Imagen 12">
            <a:extLst>
              <a:ext uri="{FF2B5EF4-FFF2-40B4-BE49-F238E27FC236}">
                <a16:creationId xmlns:a16="http://schemas.microsoft.com/office/drawing/2014/main" id="{F1ED6023-2EE1-49AE-A0C3-4F09F3A8F82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907" y="1594624"/>
            <a:ext cx="5490318" cy="4158916"/>
          </a:xfrm>
          <a:prstGeom prst="rect">
            <a:avLst/>
          </a:prstGeom>
        </p:spPr>
      </p:pic>
    </p:spTree>
    <p:extLst>
      <p:ext uri="{BB962C8B-B14F-4D97-AF65-F5344CB8AC3E}">
        <p14:creationId xmlns:p14="http://schemas.microsoft.com/office/powerpoint/2010/main" val="390268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2" y="1834438"/>
            <a:ext cx="8999538" cy="4495783"/>
          </a:xfrm>
          <a:prstGeom prst="rect">
            <a:avLst/>
          </a:prstGeom>
          <a:noFill/>
        </p:spPr>
        <p:txBody>
          <a:bodyPr wrap="square" rtlCol="0">
            <a:spAutoFit/>
          </a:bodyPr>
          <a:lstStyle/>
          <a:p>
            <a:pPr>
              <a:lnSpc>
                <a:spcPct val="150000"/>
              </a:lnSpc>
            </a:pPr>
            <a:r>
              <a:rPr lang="es-ES" sz="2000" dirty="0" smtClean="0">
                <a:solidFill>
                  <a:srgbClr val="3D3D64"/>
                </a:solidFill>
                <a:latin typeface="Berlin Sans FB" panose="020E0602020502020306" pitchFamily="34" charset="0"/>
              </a:rPr>
              <a:t>Nuestros municipios:  174</a:t>
            </a:r>
            <a:endParaRPr lang="es-ES" sz="2000" dirty="0">
              <a:solidFill>
                <a:srgbClr val="3D3D64"/>
              </a:solidFill>
              <a:latin typeface="Berlin Sans FB" panose="020E0602020502020306" pitchFamily="34" charset="0"/>
            </a:endParaRPr>
          </a:p>
          <a:p>
            <a:pPr marL="342900" indent="-342900">
              <a:lnSpc>
                <a:spcPct val="150000"/>
              </a:lnSpc>
              <a:buFont typeface="Arial" panose="020B0604020202020204" pitchFamily="34" charset="0"/>
              <a:buChar char="•"/>
            </a:pPr>
            <a:r>
              <a:rPr lang="es-ES" sz="1600" dirty="0">
                <a:solidFill>
                  <a:srgbClr val="3D3D64"/>
                </a:solidFill>
                <a:latin typeface="Berlin Sans FB" panose="020E0602020502020306" pitchFamily="34" charset="0"/>
              </a:rPr>
              <a:t>166 menores de 20.000 habitantes</a:t>
            </a:r>
          </a:p>
          <a:p>
            <a:pPr marL="342900" indent="-342900">
              <a:lnSpc>
                <a:spcPct val="150000"/>
              </a:lnSpc>
              <a:buFont typeface="Arial" panose="020B0604020202020204" pitchFamily="34" charset="0"/>
              <a:buChar char="•"/>
            </a:pPr>
            <a:r>
              <a:rPr lang="es-ES" sz="1600" dirty="0" smtClean="0">
                <a:solidFill>
                  <a:srgbClr val="3D3D64"/>
                </a:solidFill>
                <a:latin typeface="Berlin Sans FB" panose="020E0602020502020306" pitchFamily="34" charset="0"/>
              </a:rPr>
              <a:t>153 </a:t>
            </a:r>
            <a:r>
              <a:rPr lang="es-ES" sz="1600" dirty="0">
                <a:solidFill>
                  <a:srgbClr val="3D3D64"/>
                </a:solidFill>
                <a:latin typeface="Berlin Sans FB" panose="020E0602020502020306" pitchFamily="34" charset="0"/>
              </a:rPr>
              <a:t>menores de </a:t>
            </a:r>
            <a:r>
              <a:rPr lang="es-ES" sz="1600" dirty="0" smtClean="0">
                <a:solidFill>
                  <a:srgbClr val="3D3D64"/>
                </a:solidFill>
                <a:latin typeface="Berlin Sans FB" panose="020E0602020502020306" pitchFamily="34" charset="0"/>
              </a:rPr>
              <a:t>5.000 </a:t>
            </a:r>
            <a:r>
              <a:rPr lang="es-ES" sz="1600" dirty="0">
                <a:solidFill>
                  <a:srgbClr val="3D3D64"/>
                </a:solidFill>
                <a:latin typeface="Berlin Sans FB" panose="020E0602020502020306" pitchFamily="34" charset="0"/>
              </a:rPr>
              <a:t>habitantes</a:t>
            </a:r>
          </a:p>
          <a:p>
            <a:pPr>
              <a:lnSpc>
                <a:spcPct val="150000"/>
              </a:lnSpc>
            </a:pPr>
            <a:r>
              <a:rPr lang="es-ES" sz="2000" dirty="0" smtClean="0">
                <a:solidFill>
                  <a:srgbClr val="3D3D64"/>
                </a:solidFill>
                <a:latin typeface="Berlin Sans FB" panose="020E0602020502020306" pitchFamily="34" charset="0"/>
              </a:rPr>
              <a:t>S</a:t>
            </a:r>
            <a:r>
              <a:rPr lang="es-ES" sz="1800" dirty="0" smtClean="0">
                <a:solidFill>
                  <a:srgbClr val="3D3D64"/>
                </a:solidFill>
                <a:latin typeface="Berlin Sans FB" panose="020E0602020502020306" pitchFamily="34" charset="0"/>
              </a:rPr>
              <a:t>ervicios </a:t>
            </a:r>
            <a:r>
              <a:rPr lang="es-ES" sz="1800" dirty="0">
                <a:solidFill>
                  <a:srgbClr val="3D3D64"/>
                </a:solidFill>
                <a:latin typeface="Berlin Sans FB" panose="020E0602020502020306" pitchFamily="34" charset="0"/>
              </a:rPr>
              <a:t>TIC a </a:t>
            </a:r>
            <a:r>
              <a:rPr lang="es-ES" sz="1800" dirty="0" smtClean="0">
                <a:solidFill>
                  <a:srgbClr val="3D3D64"/>
                </a:solidFill>
                <a:latin typeface="Berlin Sans FB" panose="020E0602020502020306" pitchFamily="34" charset="0"/>
              </a:rPr>
              <a:t>los municipios</a:t>
            </a:r>
            <a:endParaRPr lang="es-ES" sz="1800" dirty="0">
              <a:solidFill>
                <a:srgbClr val="3D3D64"/>
              </a:solidFill>
              <a:latin typeface="Berlin Sans FB" panose="020E0602020502020306" pitchFamily="34" charset="0"/>
            </a:endParaRPr>
          </a:p>
          <a:p>
            <a:pPr marL="342908" indent="-342908">
              <a:lnSpc>
                <a:spcPct val="150000"/>
              </a:lnSpc>
              <a:buFont typeface="Arial" panose="020B0604020202020204" pitchFamily="34" charset="0"/>
              <a:buChar char="•"/>
            </a:pPr>
            <a:r>
              <a:rPr lang="es-ES" sz="1600" dirty="0">
                <a:solidFill>
                  <a:srgbClr val="3D3D64"/>
                </a:solidFill>
                <a:latin typeface="Berlin Sans FB" panose="020E0602020502020306" pitchFamily="34" charset="0"/>
              </a:rPr>
              <a:t>Conectividad – Red Corporativa Provincial  (Mulhacén) </a:t>
            </a:r>
          </a:p>
          <a:p>
            <a:pPr marL="342908" indent="-342908">
              <a:lnSpc>
                <a:spcPct val="150000"/>
              </a:lnSpc>
              <a:buFont typeface="Arial" panose="020B0604020202020204" pitchFamily="34" charset="0"/>
              <a:buChar char="•"/>
            </a:pPr>
            <a:r>
              <a:rPr lang="es-ES" sz="1600" dirty="0">
                <a:solidFill>
                  <a:srgbClr val="3D3D64"/>
                </a:solidFill>
                <a:latin typeface="Berlin Sans FB" panose="020E0602020502020306" pitchFamily="34" charset="0"/>
              </a:rPr>
              <a:t>Servicios básicos de gestión municipal y administración electrónica</a:t>
            </a:r>
          </a:p>
          <a:p>
            <a:pPr marL="342908" indent="-342908">
              <a:lnSpc>
                <a:spcPct val="150000"/>
              </a:lnSpc>
              <a:buFont typeface="Arial" panose="020B0604020202020204" pitchFamily="34" charset="0"/>
              <a:buChar char="•"/>
            </a:pPr>
            <a:r>
              <a:rPr lang="es-ES" sz="1600" dirty="0">
                <a:solidFill>
                  <a:srgbClr val="3D3D64"/>
                </a:solidFill>
                <a:latin typeface="Berlin Sans FB" panose="020E0602020502020306" pitchFamily="34" charset="0"/>
              </a:rPr>
              <a:t>Servicios </a:t>
            </a:r>
            <a:r>
              <a:rPr lang="es-ES" sz="1600" dirty="0" smtClean="0">
                <a:solidFill>
                  <a:srgbClr val="3D3D64"/>
                </a:solidFill>
                <a:latin typeface="Berlin Sans FB" panose="020E0602020502020306" pitchFamily="34" charset="0"/>
              </a:rPr>
              <a:t>Básicos </a:t>
            </a:r>
            <a:r>
              <a:rPr lang="es-ES" sz="1600" dirty="0">
                <a:solidFill>
                  <a:srgbClr val="3D3D64"/>
                </a:solidFill>
                <a:latin typeface="Berlin Sans FB" panose="020E0602020502020306" pitchFamily="34" charset="0"/>
              </a:rPr>
              <a:t>de Internet</a:t>
            </a:r>
          </a:p>
          <a:p>
            <a:pPr marL="342908" indent="-342908">
              <a:lnSpc>
                <a:spcPct val="150000"/>
              </a:lnSpc>
              <a:buFont typeface="Arial" panose="020B0604020202020204" pitchFamily="34" charset="0"/>
              <a:buChar char="•"/>
            </a:pPr>
            <a:r>
              <a:rPr lang="es-ES" sz="1600" dirty="0">
                <a:solidFill>
                  <a:srgbClr val="3D3D64"/>
                </a:solidFill>
                <a:latin typeface="Berlin Sans FB" panose="020E0602020502020306" pitchFamily="34" charset="0"/>
              </a:rPr>
              <a:t>Formación y Asesoramiento técnico</a:t>
            </a:r>
          </a:p>
          <a:p>
            <a:pPr marL="285757" indent="-285757">
              <a:lnSpc>
                <a:spcPct val="200000"/>
              </a:lnSpc>
              <a:buFont typeface="Arial" panose="020B0604020202020204" pitchFamily="34" charset="0"/>
              <a:buChar char="•"/>
            </a:pPr>
            <a:endParaRPr lang="es-ES" dirty="0"/>
          </a:p>
          <a:p>
            <a:pPr marL="285757" indent="-285757">
              <a:buFont typeface="Arial" panose="020B0604020202020204" pitchFamily="34" charset="0"/>
              <a:buChar char="•"/>
            </a:pPr>
            <a:endParaRPr lang="es-ES" dirty="0"/>
          </a:p>
          <a:p>
            <a:endParaRPr lang="es-ES" dirty="0"/>
          </a:p>
          <a:p>
            <a:endParaRPr lang="es-ES" dirty="0"/>
          </a:p>
        </p:txBody>
      </p:sp>
      <p:pic>
        <p:nvPicPr>
          <p:cNvPr id="2" name="Imagen 1"/>
          <p:cNvPicPr>
            <a:picLocks noChangeAspect="1"/>
          </p:cNvPicPr>
          <p:nvPr/>
        </p:nvPicPr>
        <p:blipFill>
          <a:blip r:embed="rId4"/>
          <a:stretch>
            <a:fillRect/>
          </a:stretch>
        </p:blipFill>
        <p:spPr>
          <a:xfrm>
            <a:off x="8009750" y="2104105"/>
            <a:ext cx="2753500" cy="2179137"/>
          </a:xfrm>
          <a:prstGeom prst="rect">
            <a:avLst/>
          </a:prstGeom>
          <a:noFill/>
        </p:spPr>
      </p:pic>
      <p:sp>
        <p:nvSpPr>
          <p:cNvPr id="6" name="Rectángulo 5"/>
          <p:cNvSpPr/>
          <p:nvPr/>
        </p:nvSpPr>
        <p:spPr>
          <a:xfrm>
            <a:off x="4234656" y="578863"/>
            <a:ext cx="4306094" cy="461665"/>
          </a:xfrm>
          <a:prstGeom prst="rect">
            <a:avLst/>
          </a:prstGeom>
        </p:spPr>
        <p:txBody>
          <a:bodyPr wrap="square">
            <a:spAutoFit/>
          </a:bodyPr>
          <a:lstStyle/>
          <a:p>
            <a:pPr algn="ctr"/>
            <a:r>
              <a:rPr lang="es-ES" sz="2400" dirty="0" smtClean="0">
                <a:solidFill>
                  <a:srgbClr val="3C3D63"/>
                </a:solidFill>
                <a:latin typeface="Berlin Sans FB" panose="020E0602020502020306" pitchFamily="34" charset="0"/>
              </a:rPr>
              <a:t>La provincia de Granada</a:t>
            </a:r>
            <a:endParaRPr lang="es-ES" sz="2400" dirty="0">
              <a:latin typeface="Berlin Sans FB" panose="020E0602020502020306" pitchFamily="34" charset="0"/>
            </a:endParaRPr>
          </a:p>
        </p:txBody>
      </p:sp>
      <p:pic>
        <p:nvPicPr>
          <p:cNvPr id="3" name="Imagen 2"/>
          <p:cNvPicPr>
            <a:picLocks noChangeAspect="1"/>
          </p:cNvPicPr>
          <p:nvPr/>
        </p:nvPicPr>
        <p:blipFill>
          <a:blip r:embed="rId5"/>
          <a:stretch>
            <a:fillRect/>
          </a:stretch>
        </p:blipFill>
        <p:spPr>
          <a:xfrm>
            <a:off x="0" y="6248347"/>
            <a:ext cx="2213040" cy="609653"/>
          </a:xfrm>
          <a:prstGeom prst="rect">
            <a:avLst/>
          </a:prstGeom>
        </p:spPr>
      </p:pic>
    </p:spTree>
    <p:extLst>
      <p:ext uri="{BB962C8B-B14F-4D97-AF65-F5344CB8AC3E}">
        <p14:creationId xmlns:p14="http://schemas.microsoft.com/office/powerpoint/2010/main" val="8690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1015663"/>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05 MEDIO AMBIENTE</a:t>
            </a:r>
          </a:p>
          <a:p>
            <a:pPr lvl="0" algn="ctr"/>
            <a:r>
              <a:rPr lang="es-ES" sz="2000" dirty="0">
                <a:solidFill>
                  <a:srgbClr val="3C3D63"/>
                </a:solidFill>
                <a:latin typeface="Berlin Sans FB" panose="020E0602020502020306" pitchFamily="34" charset="0"/>
              </a:rPr>
              <a:t>Sistema de información ambiental </a:t>
            </a:r>
            <a:r>
              <a:rPr lang="es-ES" sz="2000" dirty="0" smtClean="0">
                <a:solidFill>
                  <a:srgbClr val="3C3D63"/>
                </a:solidFill>
                <a:latin typeface="Berlin Sans FB" panose="020E0602020502020306" pitchFamily="34" charset="0"/>
              </a:rPr>
              <a:t>metropolitana</a:t>
            </a:r>
            <a:endParaRPr lang="es-ES" sz="2000" dirty="0">
              <a:solidFill>
                <a:srgbClr val="3C3D63"/>
              </a:solidFill>
              <a:latin typeface="Berlin Sans FB" panose="020E0602020502020306" pitchFamily="34" charset="0"/>
            </a:endParaRPr>
          </a:p>
          <a:p>
            <a:pPr lvl="0" algn="ctr"/>
            <a:endParaRPr lang="es-ES" sz="2000" dirty="0">
              <a:solidFill>
                <a:srgbClr val="3C3D63"/>
              </a:solidFill>
              <a:latin typeface="Berlin Sans FB" panose="020E0602020502020306" pitchFamily="34" charset="0"/>
            </a:endParaRPr>
          </a:p>
        </p:txBody>
      </p:sp>
      <p:sp>
        <p:nvSpPr>
          <p:cNvPr id="14" name="CuadroTexto 13">
            <a:extLst>
              <a:ext uri="{FF2B5EF4-FFF2-40B4-BE49-F238E27FC236}">
                <a16:creationId xmlns:a16="http://schemas.microsoft.com/office/drawing/2014/main" id="{F8F2D801-21E2-A555-FB4C-E9F2EA4ABF7A}"/>
              </a:ext>
            </a:extLst>
          </p:cNvPr>
          <p:cNvSpPr txBox="1"/>
          <p:nvPr/>
        </p:nvSpPr>
        <p:spPr>
          <a:xfrm>
            <a:off x="5635460" y="3079943"/>
            <a:ext cx="5589722" cy="2677656"/>
          </a:xfrm>
          <a:prstGeom prst="rect">
            <a:avLst/>
          </a:prstGeom>
          <a:noFill/>
        </p:spPr>
        <p:txBody>
          <a:bodyPr wrap="square" rtlCol="0">
            <a:spAutoFit/>
          </a:bodyPr>
          <a:lstStyle/>
          <a:p>
            <a:pPr algn="just">
              <a:buClrTx/>
              <a:buFontTx/>
              <a:buNone/>
            </a:pPr>
            <a:r>
              <a:rPr lang="es-ES" sz="1400" b="1" kern="1200" dirty="0" smtClean="0">
                <a:solidFill>
                  <a:srgbClr val="004C85"/>
                </a:solidFill>
                <a:latin typeface="Berlin Sans FB" panose="020E0602020502020306" pitchFamily="34" charset="0"/>
                <a:ea typeface="+mn-ea"/>
                <a:cs typeface="+mn-cs"/>
              </a:rPr>
              <a:t>RETO</a:t>
            </a:r>
            <a:r>
              <a:rPr lang="es-ES" sz="1400" kern="1200" dirty="0" smtClean="0">
                <a:solidFill>
                  <a:srgbClr val="004C85"/>
                </a:solidFill>
                <a:latin typeface="Berlin Sans FB" panose="020E0602020502020306" pitchFamily="34" charset="0"/>
                <a:ea typeface="+mn-ea"/>
                <a:cs typeface="+mn-cs"/>
              </a:rPr>
              <a:t>: DISEÑAR </a:t>
            </a:r>
            <a:r>
              <a:rPr lang="es-ES" sz="1400" kern="1200" dirty="0">
                <a:solidFill>
                  <a:srgbClr val="004C85"/>
                </a:solidFill>
                <a:latin typeface="Berlin Sans FB" panose="020E0602020502020306" pitchFamily="34" charset="0"/>
                <a:ea typeface="+mn-ea"/>
                <a:cs typeface="+mn-cs"/>
              </a:rPr>
              <a:t>UN SISTEMA DE INFORMACIÓN </a:t>
            </a:r>
            <a:r>
              <a:rPr lang="es-ES" sz="1400" kern="1200" dirty="0" smtClean="0">
                <a:solidFill>
                  <a:srgbClr val="004C85"/>
                </a:solidFill>
                <a:latin typeface="Berlin Sans FB" panose="020E0602020502020306" pitchFamily="34" charset="0"/>
                <a:ea typeface="+mn-ea"/>
                <a:cs typeface="+mn-cs"/>
              </a:rPr>
              <a:t>AMBIENTAL </a:t>
            </a:r>
            <a:r>
              <a:rPr lang="es-ES" sz="1400" kern="1200" dirty="0">
                <a:solidFill>
                  <a:srgbClr val="004C85"/>
                </a:solidFill>
                <a:latin typeface="Berlin Sans FB" panose="020E0602020502020306" pitchFamily="34" charset="0"/>
                <a:ea typeface="+mn-ea"/>
                <a:cs typeface="+mn-cs"/>
              </a:rPr>
              <a:t>ESCALABLE PARA LOS MUNICIPIOS CON INFORMACIÓN INTEGRAL DE TODO EL ÁREA </a:t>
            </a:r>
            <a:r>
              <a:rPr lang="es-ES" sz="1400" kern="1200" dirty="0" smtClean="0">
                <a:solidFill>
                  <a:srgbClr val="004C85"/>
                </a:solidFill>
                <a:latin typeface="Berlin Sans FB" panose="020E0602020502020306" pitchFamily="34" charset="0"/>
                <a:ea typeface="+mn-ea"/>
                <a:cs typeface="+mn-cs"/>
              </a:rPr>
              <a:t>METROPOLITANA</a:t>
            </a:r>
            <a:r>
              <a:rPr lang="es-ES" sz="1400" kern="1200" dirty="0">
                <a:solidFill>
                  <a:srgbClr val="004C85"/>
                </a:solidFill>
                <a:latin typeface="Berlin Sans FB" panose="020E0602020502020306" pitchFamily="34" charset="0"/>
                <a:ea typeface="+mn-ea"/>
                <a:cs typeface="+mn-cs"/>
              </a:rPr>
              <a:t>. </a:t>
            </a: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r>
              <a:rPr lang="es-ES" sz="1400" b="1" kern="1200" dirty="0">
                <a:solidFill>
                  <a:srgbClr val="004C85"/>
                </a:solidFill>
                <a:latin typeface="Berlin Sans FB" panose="020E0602020502020306" pitchFamily="34" charset="0"/>
                <a:ea typeface="+mn-ea"/>
                <a:cs typeface="+mn-cs"/>
              </a:rPr>
              <a:t>PROPUESTA</a:t>
            </a:r>
            <a:r>
              <a:rPr lang="es-ES" sz="1400" kern="1200" dirty="0">
                <a:solidFill>
                  <a:srgbClr val="004C85"/>
                </a:solidFill>
                <a:latin typeface="Berlin Sans FB" panose="020E0602020502020306" pitchFamily="34" charset="0"/>
                <a:ea typeface="+mn-ea"/>
                <a:cs typeface="+mn-cs"/>
              </a:rPr>
              <a:t>: LA EVALUACIÓN DE LA CALIDAD DEL AIRE GESTIONA Y COMPARA INFORMACIÓN EN DOS PUNTOS EQUIVALENTES, CONFRONTANDO EN MATERIA DE CALIDAD DEL AIRE, LOS VALORES OBTENIDOS CON LOS ESTABLECIDOS EN LA LEGISLACIÓN, EL SISTEMA DETERMINA LA SITUACIÓN DE LA CALIDAD DEL AIRE, DA INFORMACIÓN SOBRE LAS MEDIDAS A TOMAR Y SU EFECTO, ADEMÁS DE MEDIR O ESTIMAR LA CONCENTRACIÓN DE UN CONTAMINANTE EN UN MOMENTO DETERMINADO. </a:t>
            </a:r>
          </a:p>
        </p:txBody>
      </p:sp>
      <p:pic>
        <p:nvPicPr>
          <p:cNvPr id="9" name="Imagen 8">
            <a:extLst>
              <a:ext uri="{FF2B5EF4-FFF2-40B4-BE49-F238E27FC236}">
                <a16:creationId xmlns:a16="http://schemas.microsoft.com/office/drawing/2014/main" id="{707BBBC4-6C25-4BA1-B4C6-5D487F6D65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072660"/>
            <a:ext cx="4633332" cy="3598249"/>
          </a:xfrm>
          <a:prstGeom prst="rect">
            <a:avLst/>
          </a:prstGeom>
        </p:spPr>
      </p:pic>
    </p:spTree>
    <p:extLst>
      <p:ext uri="{BB962C8B-B14F-4D97-AF65-F5344CB8AC3E}">
        <p14:creationId xmlns:p14="http://schemas.microsoft.com/office/powerpoint/2010/main" val="339758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400110"/>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06 PASOS DE PEATONES INTELIGENTES</a:t>
            </a:r>
          </a:p>
        </p:txBody>
      </p:sp>
      <p:sp>
        <p:nvSpPr>
          <p:cNvPr id="14" name="CuadroTexto 13">
            <a:extLst>
              <a:ext uri="{FF2B5EF4-FFF2-40B4-BE49-F238E27FC236}">
                <a16:creationId xmlns:a16="http://schemas.microsoft.com/office/drawing/2014/main" id="{F8F2D801-21E2-A555-FB4C-E9F2EA4ABF7A}"/>
              </a:ext>
            </a:extLst>
          </p:cNvPr>
          <p:cNvSpPr txBox="1"/>
          <p:nvPr/>
        </p:nvSpPr>
        <p:spPr>
          <a:xfrm>
            <a:off x="5635460" y="3079943"/>
            <a:ext cx="5589722" cy="1815882"/>
          </a:xfrm>
          <a:prstGeom prst="rect">
            <a:avLst/>
          </a:prstGeom>
          <a:noFill/>
        </p:spPr>
        <p:txBody>
          <a:bodyPr wrap="square" rtlCol="0">
            <a:spAutoFit/>
          </a:bodyPr>
          <a:lstStyle/>
          <a:p>
            <a:pPr algn="just">
              <a:buClrTx/>
              <a:buFontTx/>
              <a:buNone/>
            </a:pPr>
            <a:r>
              <a:rPr lang="es-ES" sz="1400" b="1" kern="1200" dirty="0">
                <a:solidFill>
                  <a:srgbClr val="004C85"/>
                </a:solidFill>
                <a:latin typeface="Berlin Sans FB" panose="020E0602020502020306" pitchFamily="34" charset="0"/>
                <a:ea typeface="+mn-ea"/>
                <a:cs typeface="+mn-cs"/>
              </a:rPr>
              <a:t>RETO</a:t>
            </a:r>
            <a:r>
              <a:rPr lang="es-ES" sz="1400" kern="1200" dirty="0">
                <a:solidFill>
                  <a:srgbClr val="004C85"/>
                </a:solidFill>
                <a:latin typeface="Berlin Sans FB" panose="020E0602020502020306" pitchFamily="34" charset="0"/>
                <a:ea typeface="+mn-ea"/>
                <a:cs typeface="+mn-cs"/>
              </a:rPr>
              <a:t>:  CREAR UN SISTEMA INTELIGENTE QUE PERMITA INFORMAR AL CONDUCTOR DE LA PRESENCIA DE PEATONES </a:t>
            </a:r>
          </a:p>
          <a:p>
            <a:pPr algn="just">
              <a:buClrTx/>
              <a:buFontTx/>
              <a:buNone/>
            </a:pPr>
            <a:endParaRPr lang="es-ES" sz="1400" kern="1200" dirty="0">
              <a:solidFill>
                <a:srgbClr val="004C85"/>
              </a:solidFill>
              <a:latin typeface="Berlin Sans FB" panose="020E0602020502020306" pitchFamily="34" charset="0"/>
              <a:ea typeface="+mn-ea"/>
              <a:cs typeface="+mn-cs"/>
            </a:endParaRPr>
          </a:p>
          <a:p>
            <a:pPr algn="just">
              <a:buClrTx/>
              <a:buFontTx/>
              <a:buNone/>
            </a:pPr>
            <a:r>
              <a:rPr lang="es-ES" sz="1400" b="1" kern="1200" dirty="0">
                <a:solidFill>
                  <a:srgbClr val="004C85"/>
                </a:solidFill>
                <a:latin typeface="Berlin Sans FB" panose="020E0602020502020306" pitchFamily="34" charset="0"/>
                <a:ea typeface="+mn-ea"/>
                <a:cs typeface="+mn-cs"/>
              </a:rPr>
              <a:t>PROPUESTA</a:t>
            </a:r>
            <a:r>
              <a:rPr lang="es-ES" sz="1400" kern="1200" dirty="0">
                <a:solidFill>
                  <a:srgbClr val="004C85"/>
                </a:solidFill>
                <a:latin typeface="Berlin Sans FB" panose="020E0602020502020306" pitchFamily="34" charset="0"/>
                <a:ea typeface="+mn-ea"/>
                <a:cs typeface="+mn-cs"/>
              </a:rPr>
              <a:t>: SE DISEÑA UN SISTEMA CON ILUMINACIÓN INTELIGENTE Y SENSORES PARA LA CREACIÓN DE TRAVESÍAS SEGURAS Y EL POSTERIOR ANÁLISIS DE LOS DATOS DE MOVILIDAD RECABADOS QUE DEBERÁN SER ENVIADOS A LA PLATAFORMA DE GESTIÓN METROPOLITANA EN TIEMPO REAL.</a:t>
            </a:r>
          </a:p>
        </p:txBody>
      </p:sp>
      <p:pic>
        <p:nvPicPr>
          <p:cNvPr id="10" name="Imagen 9">
            <a:extLst>
              <a:ext uri="{FF2B5EF4-FFF2-40B4-BE49-F238E27FC236}">
                <a16:creationId xmlns:a16="http://schemas.microsoft.com/office/drawing/2014/main" id="{D2443EDD-69F9-43C4-94CE-3431F21B56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302727"/>
            <a:ext cx="4649088" cy="3454872"/>
          </a:xfrm>
          <a:prstGeom prst="rect">
            <a:avLst/>
          </a:prstGeom>
        </p:spPr>
      </p:pic>
    </p:spTree>
    <p:extLst>
      <p:ext uri="{BB962C8B-B14F-4D97-AF65-F5344CB8AC3E}">
        <p14:creationId xmlns:p14="http://schemas.microsoft.com/office/powerpoint/2010/main" val="1203654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Componentes del S. </a:t>
            </a:r>
            <a:r>
              <a:rPr lang="es-ES" sz="2000" dirty="0">
                <a:solidFill>
                  <a:srgbClr val="3C3D63"/>
                </a:solidFill>
                <a:latin typeface="Berlin Sans FB" panose="020E0602020502020306" pitchFamily="34" charset="0"/>
              </a:rPr>
              <a:t>Gestión de  Ciudad</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5296828" y="1525117"/>
            <a:ext cx="6244683" cy="400110"/>
          </a:xfrm>
          <a:prstGeom prst="rect">
            <a:avLst/>
          </a:prstGeom>
        </p:spPr>
        <p:txBody>
          <a:bodyPr wrap="square">
            <a:spAutoFit/>
          </a:bodyPr>
          <a:lstStyle/>
          <a:p>
            <a:pPr lvl="0" algn="ctr"/>
            <a:r>
              <a:rPr lang="es-ES" sz="2000" dirty="0">
                <a:solidFill>
                  <a:srgbClr val="3C3D63"/>
                </a:solidFill>
                <a:latin typeface="Berlin Sans FB" panose="020E0602020502020306" pitchFamily="34" charset="0"/>
              </a:rPr>
              <a:t>07 RIEGO INTELIGENTE</a:t>
            </a:r>
          </a:p>
        </p:txBody>
      </p:sp>
      <p:sp>
        <p:nvSpPr>
          <p:cNvPr id="14" name="CuadroTexto 13">
            <a:extLst>
              <a:ext uri="{FF2B5EF4-FFF2-40B4-BE49-F238E27FC236}">
                <a16:creationId xmlns:a16="http://schemas.microsoft.com/office/drawing/2014/main" id="{F8F2D801-21E2-A555-FB4C-E9F2EA4ABF7A}"/>
              </a:ext>
            </a:extLst>
          </p:cNvPr>
          <p:cNvSpPr txBox="1"/>
          <p:nvPr/>
        </p:nvSpPr>
        <p:spPr>
          <a:xfrm>
            <a:off x="5624308" y="2321660"/>
            <a:ext cx="5589722" cy="2893100"/>
          </a:xfrm>
          <a:prstGeom prst="rect">
            <a:avLst/>
          </a:prstGeom>
          <a:noFill/>
        </p:spPr>
        <p:txBody>
          <a:bodyPr wrap="square" rtlCol="0">
            <a:spAutoFit/>
          </a:bodyPr>
          <a:lstStyle/>
          <a:p>
            <a:pPr algn="just"/>
            <a:r>
              <a:rPr lang="es-ES" sz="1400" b="1" dirty="0">
                <a:solidFill>
                  <a:srgbClr val="004C85"/>
                </a:solidFill>
                <a:latin typeface="Berlin Sans FB" panose="020E0602020502020306" pitchFamily="34" charset="0"/>
              </a:rPr>
              <a:t>RETO</a:t>
            </a:r>
            <a:r>
              <a:rPr lang="es-ES" sz="1400" dirty="0">
                <a:solidFill>
                  <a:srgbClr val="004C85"/>
                </a:solidFill>
                <a:latin typeface="Berlin Sans FB" panose="020E0602020502020306" pitchFamily="34" charset="0"/>
              </a:rPr>
              <a:t>:  OPTIMIZAR LOS RECURSOS HÍDRICOS MEDIANTE EL USO DE TELCNOLOGÍA PREDICTIVA EN LOS SISTEMAS DE RIEGO. </a:t>
            </a:r>
          </a:p>
          <a:p>
            <a:pPr algn="just"/>
            <a:endParaRPr lang="es-ES" sz="1400" dirty="0">
              <a:solidFill>
                <a:srgbClr val="004C85"/>
              </a:solidFill>
              <a:latin typeface="Berlin Sans FB" panose="020E0602020502020306" pitchFamily="34" charset="0"/>
            </a:endParaRPr>
          </a:p>
          <a:p>
            <a:pPr algn="just"/>
            <a:r>
              <a:rPr lang="es-ES" sz="1400" b="1" dirty="0" smtClean="0">
                <a:solidFill>
                  <a:srgbClr val="004C85"/>
                </a:solidFill>
                <a:latin typeface="Berlin Sans FB" panose="020E0602020502020306" pitchFamily="34" charset="0"/>
              </a:rPr>
              <a:t>PROPUESTA</a:t>
            </a:r>
            <a:r>
              <a:rPr lang="es-ES" sz="1400" dirty="0" smtClean="0">
                <a:solidFill>
                  <a:srgbClr val="004C85"/>
                </a:solidFill>
                <a:latin typeface="Berlin Sans FB" panose="020E0602020502020306" pitchFamily="34" charset="0"/>
              </a:rPr>
              <a:t>: SE DISEÑA </a:t>
            </a:r>
            <a:r>
              <a:rPr lang="es-ES" sz="1400" dirty="0">
                <a:solidFill>
                  <a:srgbClr val="004C85"/>
                </a:solidFill>
                <a:latin typeface="Berlin Sans FB" panose="020E0602020502020306" pitchFamily="34" charset="0"/>
              </a:rPr>
              <a:t>UN SISTEMA INTELIGENTE DE TELEGESTIÓN DE REGADÍO DEBE PERMITIR EL REGISTRO DE DATOS HISTÓRICOS DE PLUVIOMETRÍA Y TEMPERATURA, ASÍ COMO HACER UN USO DEL RIEGO BAJO EL CRITERIO DEL PERSONAL TÉCNICO DEL CONSISTORIO O DE LOS SENSORES AUTOMÁTICOS DE DETECCIÓN DE LA HUMEDAD QUE FOMENTE EL AHORRO.</a:t>
            </a:r>
          </a:p>
          <a:p>
            <a:pPr algn="just"/>
            <a:endParaRPr lang="es-ES" sz="1400" dirty="0">
              <a:solidFill>
                <a:srgbClr val="004C85"/>
              </a:solidFill>
              <a:latin typeface="Berlin Sans FB" panose="020E0602020502020306" pitchFamily="34" charset="0"/>
            </a:endParaRPr>
          </a:p>
          <a:p>
            <a:pPr algn="just"/>
            <a:r>
              <a:rPr lang="es-ES" sz="1400" dirty="0">
                <a:solidFill>
                  <a:srgbClr val="004C85"/>
                </a:solidFill>
                <a:latin typeface="Berlin Sans FB" panose="020E0602020502020306" pitchFamily="34" charset="0"/>
              </a:rPr>
              <a:t>ESTE SISTEMA INTELIGENTE PERMITE LA MONITORIZACIÓN DEL CONSUMO DE AGUA Y LA GESTIÓN DE LOS PROGRAMAS DE RIEGO DE LOS PARQUES Y JARDINES. </a:t>
            </a:r>
          </a:p>
        </p:txBody>
      </p:sp>
      <p:pic>
        <p:nvPicPr>
          <p:cNvPr id="9" name="Imagen 8">
            <a:extLst>
              <a:ext uri="{FF2B5EF4-FFF2-40B4-BE49-F238E27FC236}">
                <a16:creationId xmlns:a16="http://schemas.microsoft.com/office/drawing/2014/main" id="{0823F556-936B-4947-B205-97BDD077C7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667107"/>
            <a:ext cx="4362936" cy="4033677"/>
          </a:xfrm>
          <a:prstGeom prst="rect">
            <a:avLst/>
          </a:prstGeom>
        </p:spPr>
      </p:pic>
    </p:spTree>
    <p:extLst>
      <p:ext uri="{BB962C8B-B14F-4D97-AF65-F5344CB8AC3E}">
        <p14:creationId xmlns:p14="http://schemas.microsoft.com/office/powerpoint/2010/main" val="66288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937222"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Circulo virtuoso de la Transformación Digital</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12" name="Rectángulo 11"/>
          <p:cNvSpPr/>
          <p:nvPr/>
        </p:nvSpPr>
        <p:spPr>
          <a:xfrm>
            <a:off x="819889" y="1691775"/>
            <a:ext cx="4481889" cy="400110"/>
          </a:xfrm>
          <a:prstGeom prst="rect">
            <a:avLst/>
          </a:prstGeom>
        </p:spPr>
        <p:txBody>
          <a:bodyPr wrap="square">
            <a:spAutoFit/>
          </a:bodyPr>
          <a:lstStyle/>
          <a:p>
            <a:pPr lvl="0" algn="ctr"/>
            <a:r>
              <a:rPr lang="es-ES" sz="2000" dirty="0" smtClean="0">
                <a:solidFill>
                  <a:srgbClr val="3C3D63"/>
                </a:solidFill>
                <a:latin typeface="Berlin Sans FB" panose="020E0602020502020306" pitchFamily="34" charset="0"/>
              </a:rPr>
              <a:t> </a:t>
            </a:r>
            <a:endParaRPr lang="es-ES" sz="2000" dirty="0">
              <a:solidFill>
                <a:srgbClr val="3C3D63"/>
              </a:solidFill>
              <a:latin typeface="Berlin Sans FB" panose="020E0602020502020306" pitchFamily="34" charset="0"/>
            </a:endParaRPr>
          </a:p>
        </p:txBody>
      </p:sp>
      <p:graphicFrame>
        <p:nvGraphicFramePr>
          <p:cNvPr id="10" name="Diagrama 9"/>
          <p:cNvGraphicFramePr/>
          <p:nvPr>
            <p:extLst>
              <p:ext uri="{D42A27DB-BD31-4B8C-83A1-F6EECF244321}">
                <p14:modId xmlns:p14="http://schemas.microsoft.com/office/powerpoint/2010/main" val="1094872936"/>
              </p:ext>
            </p:extLst>
          </p:nvPr>
        </p:nvGraphicFramePr>
        <p:xfrm>
          <a:off x="3495732" y="1891830"/>
          <a:ext cx="5370897" cy="34169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Pentágono regular 2"/>
          <p:cNvSpPr/>
          <p:nvPr/>
        </p:nvSpPr>
        <p:spPr>
          <a:xfrm>
            <a:off x="5411746" y="2853182"/>
            <a:ext cx="1538868" cy="1494264"/>
          </a:xfrm>
          <a:prstGeom prst="pentagon">
            <a:avLst/>
          </a:prstGeom>
          <a:solidFill>
            <a:srgbClr val="E58CEC">
              <a:alpha val="3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dirty="0" smtClean="0">
                <a:solidFill>
                  <a:srgbClr val="3C3D63"/>
                </a:solidFill>
              </a:rPr>
              <a:t>T.D.</a:t>
            </a:r>
            <a:endParaRPr lang="es-ES" sz="2800" dirty="0">
              <a:solidFill>
                <a:srgbClr val="3C3D63"/>
              </a:solidFill>
            </a:endParaRPr>
          </a:p>
          <a:p>
            <a:pPr algn="ctr"/>
            <a:endParaRPr lang="es-ES" dirty="0"/>
          </a:p>
        </p:txBody>
      </p:sp>
    </p:spTree>
    <p:extLst>
      <p:ext uri="{BB962C8B-B14F-4D97-AF65-F5344CB8AC3E}">
        <p14:creationId xmlns:p14="http://schemas.microsoft.com/office/powerpoint/2010/main" val="2468876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60826"/>
            <a:ext cx="463056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Conclusión</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sp>
        <p:nvSpPr>
          <p:cNvPr id="4" name="Rectángulo 3"/>
          <p:cNvSpPr/>
          <p:nvPr/>
        </p:nvSpPr>
        <p:spPr>
          <a:xfrm>
            <a:off x="1589048" y="1906291"/>
            <a:ext cx="8435898" cy="32778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sz="1800" dirty="0">
                <a:solidFill>
                  <a:srgbClr val="3C3D63"/>
                </a:solidFill>
                <a:latin typeface="Berlin Sans FB" panose="020E0602020502020306" pitchFamily="34" charset="0"/>
              </a:rPr>
              <a:t>Crear una base tecnológica </a:t>
            </a:r>
            <a:r>
              <a:rPr lang="es-ES" sz="1800" dirty="0" smtClean="0">
                <a:solidFill>
                  <a:srgbClr val="3C3D63"/>
                </a:solidFill>
                <a:latin typeface="Berlin Sans FB" panose="020E0602020502020306" pitchFamily="34" charset="0"/>
              </a:rPr>
              <a:t>mínima para dar servicios digitales y permita </a:t>
            </a:r>
            <a:r>
              <a:rPr lang="es-ES" sz="1800" dirty="0">
                <a:solidFill>
                  <a:srgbClr val="3C3D63"/>
                </a:solidFill>
                <a:latin typeface="Berlin Sans FB" panose="020E0602020502020306" pitchFamily="34" charset="0"/>
              </a:rPr>
              <a:t>crecer a los </a:t>
            </a:r>
            <a:r>
              <a:rPr lang="es-ES" sz="1800" dirty="0" smtClean="0">
                <a:solidFill>
                  <a:srgbClr val="3C3D63"/>
                </a:solidFill>
                <a:latin typeface="Berlin Sans FB" panose="020E0602020502020306" pitchFamily="34" charset="0"/>
              </a:rPr>
              <a:t>municipios sobre lo ya construido</a:t>
            </a:r>
            <a:endParaRPr lang="es-ES" sz="1800" dirty="0">
              <a:solidFill>
                <a:srgbClr val="3C3D63"/>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ES" sz="1800" dirty="0" smtClean="0">
                <a:solidFill>
                  <a:srgbClr val="3D3D64"/>
                </a:solidFill>
                <a:latin typeface="Berlin Sans FB" panose="020E0602020502020306" pitchFamily="34" charset="0"/>
              </a:rPr>
              <a:t>Definir un modelo </a:t>
            </a:r>
            <a:r>
              <a:rPr lang="es-ES" sz="1800" dirty="0">
                <a:solidFill>
                  <a:srgbClr val="3D3D64"/>
                </a:solidFill>
                <a:latin typeface="Berlin Sans FB" panose="020E0602020502020306" pitchFamily="34" charset="0"/>
              </a:rPr>
              <a:t>de </a:t>
            </a:r>
            <a:r>
              <a:rPr lang="es-ES" sz="1800" dirty="0" smtClean="0">
                <a:solidFill>
                  <a:srgbClr val="3D3D64"/>
                </a:solidFill>
                <a:latin typeface="Berlin Sans FB" panose="020E0602020502020306" pitchFamily="34" charset="0"/>
              </a:rPr>
              <a:t>tecnológico y de actuación de </a:t>
            </a:r>
            <a:r>
              <a:rPr lang="es-ES" sz="1800" dirty="0">
                <a:solidFill>
                  <a:srgbClr val="3D3D64"/>
                </a:solidFill>
                <a:latin typeface="Berlin Sans FB" panose="020E0602020502020306" pitchFamily="34" charset="0"/>
              </a:rPr>
              <a:t>referencia </a:t>
            </a:r>
            <a:r>
              <a:rPr lang="es-ES" sz="1800" dirty="0" smtClean="0">
                <a:solidFill>
                  <a:srgbClr val="3D3D64"/>
                </a:solidFill>
                <a:latin typeface="Berlin Sans FB" panose="020E0602020502020306" pitchFamily="34" charset="0"/>
              </a:rPr>
              <a:t>en base a estándares </a:t>
            </a:r>
          </a:p>
          <a:p>
            <a:pPr marL="285750" indent="-285750" algn="just">
              <a:lnSpc>
                <a:spcPct val="150000"/>
              </a:lnSpc>
              <a:buFont typeface="Arial" panose="020B0604020202020204" pitchFamily="34" charset="0"/>
              <a:buChar char="•"/>
            </a:pPr>
            <a:r>
              <a:rPr lang="es-ES" sz="1800" dirty="0" smtClean="0">
                <a:solidFill>
                  <a:srgbClr val="3D3D64"/>
                </a:solidFill>
                <a:latin typeface="Berlin Sans FB" panose="020E0602020502020306" pitchFamily="34" charset="0"/>
              </a:rPr>
              <a:t>Economía de escala y reutilización de servicios </a:t>
            </a:r>
            <a:endParaRPr lang="es-ES" sz="1800" dirty="0" smtClean="0">
              <a:solidFill>
                <a:srgbClr val="3D3D64"/>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ES" sz="1800" dirty="0" smtClean="0">
                <a:solidFill>
                  <a:srgbClr val="3C3D63"/>
                </a:solidFill>
                <a:latin typeface="Berlin Sans FB" panose="020E0602020502020306" pitchFamily="34" charset="0"/>
              </a:rPr>
              <a:t>Orquestar </a:t>
            </a:r>
            <a:r>
              <a:rPr lang="es-ES" sz="1800" dirty="0">
                <a:solidFill>
                  <a:srgbClr val="3C3D63"/>
                </a:solidFill>
                <a:latin typeface="Berlin Sans FB" panose="020E0602020502020306" pitchFamily="34" charset="0"/>
              </a:rPr>
              <a:t>todas </a:t>
            </a:r>
            <a:r>
              <a:rPr lang="es-ES" sz="1800" dirty="0" smtClean="0">
                <a:solidFill>
                  <a:srgbClr val="3C3D63"/>
                </a:solidFill>
                <a:latin typeface="Berlin Sans FB" panose="020E0602020502020306" pitchFamily="34" charset="0"/>
              </a:rPr>
              <a:t>las </a:t>
            </a:r>
            <a:r>
              <a:rPr lang="es-ES" sz="1800" dirty="0">
                <a:solidFill>
                  <a:srgbClr val="3C3D63"/>
                </a:solidFill>
                <a:latin typeface="Berlin Sans FB" panose="020E0602020502020306" pitchFamily="34" charset="0"/>
              </a:rPr>
              <a:t>iniciativas y hace</a:t>
            </a:r>
            <a:r>
              <a:rPr lang="es-ES" sz="1800" dirty="0">
                <a:solidFill>
                  <a:srgbClr val="3D3D64"/>
                </a:solidFill>
                <a:latin typeface="Berlin Sans FB" panose="020E0602020502020306" pitchFamily="34" charset="0"/>
              </a:rPr>
              <a:t>rlas converger </a:t>
            </a:r>
            <a:r>
              <a:rPr lang="es-ES" sz="1800" dirty="0" smtClean="0">
                <a:solidFill>
                  <a:srgbClr val="3D3D64"/>
                </a:solidFill>
                <a:latin typeface="Berlin Sans FB" panose="020E0602020502020306" pitchFamily="34" charset="0"/>
              </a:rPr>
              <a:t>en soluciones </a:t>
            </a:r>
            <a:r>
              <a:rPr lang="es-ES" sz="1800" dirty="0" smtClean="0">
                <a:solidFill>
                  <a:srgbClr val="3D3D64"/>
                </a:solidFill>
                <a:latin typeface="Berlin Sans FB" panose="020E0602020502020306" pitchFamily="34" charset="0"/>
              </a:rPr>
              <a:t>homogéneas</a:t>
            </a:r>
            <a:endParaRPr lang="es-ES" sz="1800" dirty="0">
              <a:solidFill>
                <a:srgbClr val="3D3D64"/>
              </a:solidFill>
              <a:latin typeface="Berlin Sans FB" panose="020E0602020502020306" pitchFamily="34" charset="0"/>
            </a:endParaRPr>
          </a:p>
          <a:p>
            <a:pPr marL="285750" indent="-285750" algn="just">
              <a:lnSpc>
                <a:spcPct val="150000"/>
              </a:lnSpc>
              <a:buFont typeface="Arial" panose="020B0604020202020204" pitchFamily="34" charset="0"/>
              <a:buChar char="•"/>
            </a:pPr>
            <a:r>
              <a:rPr lang="es-ES" sz="1800" dirty="0" smtClean="0">
                <a:solidFill>
                  <a:srgbClr val="3D3D64"/>
                </a:solidFill>
                <a:latin typeface="Berlin Sans FB" panose="020E0602020502020306" pitchFamily="34" charset="0"/>
              </a:rPr>
              <a:t>Posibilita gestionar </a:t>
            </a:r>
            <a:r>
              <a:rPr lang="es-ES" sz="1800" dirty="0">
                <a:solidFill>
                  <a:srgbClr val="3D3D64"/>
                </a:solidFill>
                <a:latin typeface="Berlin Sans FB" panose="020E0602020502020306" pitchFamily="34" charset="0"/>
              </a:rPr>
              <a:t>desde una visión global del territorio poniendo en común toda la información disponible sin </a:t>
            </a:r>
            <a:r>
              <a:rPr lang="es-ES" sz="1800" dirty="0" smtClean="0">
                <a:solidFill>
                  <a:srgbClr val="3D3D64"/>
                </a:solidFill>
                <a:latin typeface="Berlin Sans FB" panose="020E0602020502020306" pitchFamily="34" charset="0"/>
              </a:rPr>
              <a:t>compartimentar, pero con autonomía de las EELL</a:t>
            </a:r>
            <a:endParaRPr lang="es-ES" sz="1800" dirty="0">
              <a:solidFill>
                <a:srgbClr val="3D3D64"/>
              </a:solidFill>
              <a:latin typeface="Berlin Sans FB" panose="020E0602020502020306" pitchFamily="34" charset="0"/>
            </a:endParaRPr>
          </a:p>
          <a:p>
            <a:pPr marL="342900" indent="-342900">
              <a:buFont typeface="Arial" panose="020B0604020202020204" pitchFamily="34" charset="0"/>
              <a:buChar char="•"/>
            </a:pPr>
            <a:endParaRPr lang="es-ES" sz="1800" dirty="0">
              <a:solidFill>
                <a:srgbClr val="3D3D64"/>
              </a:solidFill>
              <a:latin typeface="Berlin Sans FB" panose="020E0602020502020306" pitchFamily="34" charset="0"/>
            </a:endParaRPr>
          </a:p>
        </p:txBody>
      </p:sp>
    </p:spTree>
    <p:extLst>
      <p:ext uri="{BB962C8B-B14F-4D97-AF65-F5344CB8AC3E}">
        <p14:creationId xmlns:p14="http://schemas.microsoft.com/office/powerpoint/2010/main" val="9626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a:off x="0" y="0"/>
            <a:ext cx="12236450" cy="6858000"/>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5400" b="1" dirty="0" smtClean="0">
                <a:solidFill>
                  <a:srgbClr val="3D3D64"/>
                </a:solidFill>
              </a:rPr>
              <a:t>Gracias ¡</a:t>
            </a:r>
            <a:endParaRPr lang="es-ES" sz="5400" b="1" dirty="0">
              <a:solidFill>
                <a:srgbClr val="3D3D64"/>
              </a:solidFill>
            </a:endParaRPr>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4738" y="1031761"/>
            <a:ext cx="2233612" cy="610123"/>
          </a:xfrm>
          <a:prstGeom prst="rect">
            <a:avLst/>
          </a:prstGeom>
        </p:spPr>
      </p:pic>
      <p:sp>
        <p:nvSpPr>
          <p:cNvPr id="8" name="CuadroTexto 7"/>
          <p:cNvSpPr txBox="1"/>
          <p:nvPr/>
        </p:nvSpPr>
        <p:spPr>
          <a:xfrm>
            <a:off x="7608822" y="2511684"/>
            <a:ext cx="7169209" cy="1356462"/>
          </a:xfrm>
          <a:prstGeom prst="rect">
            <a:avLst/>
          </a:prstGeom>
          <a:noFill/>
        </p:spPr>
        <p:txBody>
          <a:bodyPr wrap="square" rtlCol="0">
            <a:spAutoFit/>
          </a:bodyPr>
          <a:lstStyle/>
          <a:p>
            <a:r>
              <a:rPr lang="es-ES" dirty="0" smtClean="0">
                <a:solidFill>
                  <a:srgbClr val="3C3D63"/>
                </a:solidFill>
              </a:rPr>
              <a:t>Miguel Pereira Martínez </a:t>
            </a:r>
          </a:p>
          <a:p>
            <a:endParaRPr lang="es-ES" dirty="0" smtClean="0">
              <a:solidFill>
                <a:srgbClr val="3C3D63"/>
              </a:solidFill>
            </a:endParaRPr>
          </a:p>
          <a:p>
            <a:r>
              <a:rPr lang="es-ES" dirty="0" smtClean="0">
                <a:solidFill>
                  <a:srgbClr val="3C3D63"/>
                </a:solidFill>
                <a:hlinkClick r:id="rId3"/>
              </a:rPr>
              <a:t>miguel@dipgra.es</a:t>
            </a:r>
            <a:endParaRPr lang="es-ES" dirty="0" smtClean="0">
              <a:solidFill>
                <a:srgbClr val="3C3D63"/>
              </a:solidFill>
            </a:endParaRPr>
          </a:p>
          <a:p>
            <a:endParaRPr lang="es-ES" dirty="0" smtClean="0">
              <a:solidFill>
                <a:srgbClr val="3C3D63"/>
              </a:solidFill>
            </a:endParaRPr>
          </a:p>
          <a:p>
            <a:endParaRPr lang="es-ES" dirty="0">
              <a:solidFill>
                <a:srgbClr val="3C3D63"/>
              </a:solidFill>
            </a:endParaRPr>
          </a:p>
        </p:txBody>
      </p:sp>
      <p:sp>
        <p:nvSpPr>
          <p:cNvPr id="9" name="CuadroTexto 8"/>
          <p:cNvSpPr txBox="1"/>
          <p:nvPr/>
        </p:nvSpPr>
        <p:spPr>
          <a:xfrm>
            <a:off x="7608822" y="3429000"/>
            <a:ext cx="5239345" cy="597984"/>
          </a:xfrm>
          <a:prstGeom prst="rect">
            <a:avLst/>
          </a:prstGeom>
          <a:noFill/>
        </p:spPr>
        <p:txBody>
          <a:bodyPr wrap="square" rtlCol="0">
            <a:spAutoFit/>
          </a:bodyPr>
          <a:lstStyle/>
          <a:p>
            <a:r>
              <a:rPr lang="es-ES" dirty="0" smtClean="0">
                <a:solidFill>
                  <a:srgbClr val="3C3D63"/>
                </a:solidFill>
              </a:rPr>
              <a:t>Diputación de Granada </a:t>
            </a:r>
          </a:p>
          <a:p>
            <a:r>
              <a:rPr lang="es-ES" dirty="0" smtClean="0">
                <a:solidFill>
                  <a:srgbClr val="3C3D63"/>
                </a:solidFill>
              </a:rPr>
              <a:t>Delegación de Administración Electrónica </a:t>
            </a:r>
            <a:endParaRPr lang="es-ES" dirty="0">
              <a:solidFill>
                <a:srgbClr val="3C3D63"/>
              </a:solidFill>
            </a:endParaRPr>
          </a:p>
        </p:txBody>
      </p:sp>
      <p:pic>
        <p:nvPicPr>
          <p:cNvPr id="2" name="Imagen 1"/>
          <p:cNvPicPr>
            <a:picLocks noChangeAspect="1"/>
          </p:cNvPicPr>
          <p:nvPr/>
        </p:nvPicPr>
        <p:blipFill>
          <a:blip r:embed="rId4"/>
          <a:stretch>
            <a:fillRect/>
          </a:stretch>
        </p:blipFill>
        <p:spPr>
          <a:xfrm>
            <a:off x="10382971" y="4719742"/>
            <a:ext cx="1478829" cy="756093"/>
          </a:xfrm>
          <a:prstGeom prst="rect">
            <a:avLst/>
          </a:prstGeom>
        </p:spPr>
      </p:pic>
    </p:spTree>
    <p:extLst>
      <p:ext uri="{BB962C8B-B14F-4D97-AF65-F5344CB8AC3E}">
        <p14:creationId xmlns:p14="http://schemas.microsoft.com/office/powerpoint/2010/main" val="404864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2" y="1834438"/>
            <a:ext cx="8999538" cy="4434227"/>
          </a:xfrm>
          <a:prstGeom prst="rect">
            <a:avLst/>
          </a:prstGeom>
          <a:noFill/>
        </p:spPr>
        <p:txBody>
          <a:bodyPr wrap="square" rtlCol="0">
            <a:spAutoFit/>
          </a:bodyPr>
          <a:lstStyle/>
          <a:p>
            <a:pPr>
              <a:lnSpc>
                <a:spcPct val="200000"/>
              </a:lnSpc>
            </a:pPr>
            <a:r>
              <a:rPr lang="es-ES" sz="2000" dirty="0" smtClean="0">
                <a:solidFill>
                  <a:srgbClr val="3D3D64"/>
                </a:solidFill>
                <a:latin typeface="Berlin Sans FB" panose="020E0602020502020306" pitchFamily="34" charset="0"/>
              </a:rPr>
              <a:t>2018 - Nuevos </a:t>
            </a:r>
            <a:r>
              <a:rPr lang="es-ES" sz="2000" dirty="0">
                <a:solidFill>
                  <a:srgbClr val="3D3D64"/>
                </a:solidFill>
                <a:latin typeface="Berlin Sans FB" panose="020E0602020502020306" pitchFamily="34" charset="0"/>
              </a:rPr>
              <a:t>ámbitos de </a:t>
            </a:r>
            <a:r>
              <a:rPr lang="es-ES" sz="2000" dirty="0" smtClean="0">
                <a:solidFill>
                  <a:srgbClr val="3D3D64"/>
                </a:solidFill>
                <a:latin typeface="Berlin Sans FB" panose="020E0602020502020306" pitchFamily="34" charset="0"/>
              </a:rPr>
              <a:t>actuación </a:t>
            </a:r>
            <a:r>
              <a:rPr lang="es-ES" sz="2000" dirty="0">
                <a:solidFill>
                  <a:srgbClr val="3D3D64"/>
                </a:solidFill>
                <a:latin typeface="Berlin Sans FB" panose="020E0602020502020306" pitchFamily="34" charset="0"/>
              </a:rPr>
              <a:t>que tienen como elementos </a:t>
            </a:r>
            <a:r>
              <a:rPr lang="es-ES" sz="2000" dirty="0" smtClean="0">
                <a:solidFill>
                  <a:srgbClr val="3D3D64"/>
                </a:solidFill>
                <a:latin typeface="Berlin Sans FB" panose="020E0602020502020306" pitchFamily="34" charset="0"/>
              </a:rPr>
              <a:t>tractores: </a:t>
            </a:r>
            <a:endParaRPr lang="es-ES" sz="2000" dirty="0">
              <a:solidFill>
                <a:srgbClr val="3D3D64"/>
              </a:solidFill>
              <a:latin typeface="Berlin Sans FB" panose="020E0602020502020306" pitchFamily="34" charset="0"/>
            </a:endParaRPr>
          </a:p>
          <a:p>
            <a:pPr marL="342900" indent="-342900">
              <a:lnSpc>
                <a:spcPct val="200000"/>
              </a:lnSpc>
              <a:buFont typeface="Wingdings" panose="05000000000000000000" pitchFamily="2" charset="2"/>
              <a:buChar char="q"/>
            </a:pPr>
            <a:r>
              <a:rPr lang="es-ES" sz="2000" dirty="0">
                <a:solidFill>
                  <a:srgbClr val="3D3D64"/>
                </a:solidFill>
                <a:latin typeface="Berlin Sans FB" panose="020E0602020502020306" pitchFamily="34" charset="0"/>
              </a:rPr>
              <a:t>El proyecto de Destino </a:t>
            </a:r>
            <a:r>
              <a:rPr lang="es-ES" sz="2000" dirty="0" smtClean="0">
                <a:solidFill>
                  <a:srgbClr val="3D3D64"/>
                </a:solidFill>
                <a:latin typeface="Berlin Sans FB" panose="020E0602020502020306" pitchFamily="34" charset="0"/>
              </a:rPr>
              <a:t>Turístico </a:t>
            </a:r>
            <a:r>
              <a:rPr lang="es-ES" sz="2000" dirty="0">
                <a:solidFill>
                  <a:srgbClr val="3D3D64"/>
                </a:solidFill>
                <a:latin typeface="Berlin Sans FB" panose="020E0602020502020306" pitchFamily="34" charset="0"/>
              </a:rPr>
              <a:t>Inteligente: TurInGranada  </a:t>
            </a:r>
          </a:p>
          <a:p>
            <a:pPr marL="342900" indent="-342900">
              <a:lnSpc>
                <a:spcPct val="200000"/>
              </a:lnSpc>
              <a:buFont typeface="Wingdings" panose="05000000000000000000" pitchFamily="2" charset="2"/>
              <a:buChar char="q"/>
            </a:pPr>
            <a:r>
              <a:rPr lang="es-ES" sz="2000" dirty="0">
                <a:solidFill>
                  <a:srgbClr val="3D3D64"/>
                </a:solidFill>
                <a:latin typeface="Berlin Sans FB" panose="020E0602020502020306" pitchFamily="34" charset="0"/>
              </a:rPr>
              <a:t>Plan </a:t>
            </a:r>
            <a:r>
              <a:rPr lang="es-ES" sz="2000" dirty="0" smtClean="0">
                <a:solidFill>
                  <a:srgbClr val="3D3D64"/>
                </a:solidFill>
                <a:latin typeface="Berlin Sans FB" panose="020E0602020502020306" pitchFamily="34" charset="0"/>
              </a:rPr>
              <a:t>Estratégico </a:t>
            </a:r>
            <a:r>
              <a:rPr lang="es-ES" sz="2000" dirty="0">
                <a:solidFill>
                  <a:srgbClr val="3D3D64"/>
                </a:solidFill>
                <a:latin typeface="Berlin Sans FB" panose="020E0602020502020306" pitchFamily="34" charset="0"/>
              </a:rPr>
              <a:t>de Territorios Inteligentes:  GPTI 2024 </a:t>
            </a:r>
          </a:p>
          <a:p>
            <a:pPr marL="342900" indent="-342900">
              <a:lnSpc>
                <a:spcPct val="200000"/>
              </a:lnSpc>
              <a:buFont typeface="Wingdings" panose="05000000000000000000" pitchFamily="2" charset="2"/>
              <a:buChar char="q"/>
            </a:pPr>
            <a:r>
              <a:rPr lang="es-ES" sz="2000" dirty="0">
                <a:solidFill>
                  <a:srgbClr val="3D3D64"/>
                </a:solidFill>
                <a:latin typeface="Berlin Sans FB" panose="020E0602020502020306" pitchFamily="34" charset="0"/>
              </a:rPr>
              <a:t>Iniciativa de Desarrollo  Urbano Sostenible Integral - Granada METROPOLI</a:t>
            </a:r>
          </a:p>
          <a:p>
            <a:pPr>
              <a:lnSpc>
                <a:spcPct val="200000"/>
              </a:lnSpc>
            </a:pPr>
            <a:r>
              <a:rPr lang="es-ES" sz="2000" dirty="0" smtClean="0">
                <a:solidFill>
                  <a:srgbClr val="3D3D64"/>
                </a:solidFill>
                <a:latin typeface="Berlin Sans FB" panose="020E0602020502020306" pitchFamily="34" charset="0"/>
              </a:rPr>
              <a:t> </a:t>
            </a:r>
            <a:endParaRPr lang="es-ES" sz="2000" dirty="0">
              <a:solidFill>
                <a:srgbClr val="3D3D64"/>
              </a:solidFill>
              <a:latin typeface="Berlin Sans FB" panose="020E0602020502020306" pitchFamily="34" charset="0"/>
            </a:endParaRPr>
          </a:p>
          <a:p>
            <a:pPr marL="285757" indent="-285757">
              <a:lnSpc>
                <a:spcPct val="200000"/>
              </a:lnSpc>
              <a:buFont typeface="Arial" panose="020B0604020202020204" pitchFamily="34" charset="0"/>
              <a:buChar char="•"/>
            </a:pPr>
            <a:endParaRPr lang="es-ES" dirty="0"/>
          </a:p>
          <a:p>
            <a:pPr marL="285757" indent="-285757">
              <a:buFont typeface="Arial" panose="020B0604020202020204" pitchFamily="34" charset="0"/>
              <a:buChar char="•"/>
            </a:pPr>
            <a:endParaRPr lang="es-ES" dirty="0"/>
          </a:p>
          <a:p>
            <a:endParaRPr lang="es-ES" dirty="0"/>
          </a:p>
          <a:p>
            <a:endParaRPr lang="es-ES" dirty="0"/>
          </a:p>
        </p:txBody>
      </p:sp>
      <p:sp>
        <p:nvSpPr>
          <p:cNvPr id="6" name="Rectángulo 5"/>
          <p:cNvSpPr/>
          <p:nvPr/>
        </p:nvSpPr>
        <p:spPr>
          <a:xfrm>
            <a:off x="4234655" y="578863"/>
            <a:ext cx="4639837"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Delegación de Administración Electrónica</a:t>
            </a:r>
            <a:endParaRPr lang="es-ES" sz="2000" dirty="0">
              <a:latin typeface="Berlin Sans FB" panose="020E0602020502020306" pitchFamily="34" charset="0"/>
            </a:endParaRPr>
          </a:p>
        </p:txBody>
      </p:sp>
      <p:pic>
        <p:nvPicPr>
          <p:cNvPr id="2" name="Imagen 1"/>
          <p:cNvPicPr>
            <a:picLocks noChangeAspect="1"/>
          </p:cNvPicPr>
          <p:nvPr/>
        </p:nvPicPr>
        <p:blipFill>
          <a:blip r:embed="rId4"/>
          <a:stretch>
            <a:fillRect/>
          </a:stretch>
        </p:blipFill>
        <p:spPr>
          <a:xfrm>
            <a:off x="0" y="6248347"/>
            <a:ext cx="2213040" cy="609653"/>
          </a:xfrm>
          <a:prstGeom prst="rect">
            <a:avLst/>
          </a:prstGeom>
        </p:spPr>
      </p:pic>
    </p:spTree>
    <p:extLst>
      <p:ext uri="{BB962C8B-B14F-4D97-AF65-F5344CB8AC3E}">
        <p14:creationId xmlns:p14="http://schemas.microsoft.com/office/powerpoint/2010/main" val="84231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2" y="1834438"/>
            <a:ext cx="8999538" cy="5296002"/>
          </a:xfrm>
          <a:prstGeom prst="rect">
            <a:avLst/>
          </a:prstGeom>
          <a:noFill/>
        </p:spPr>
        <p:txBody>
          <a:bodyPr wrap="square" rtlCol="0">
            <a:spAutoFit/>
          </a:bodyPr>
          <a:lstStyle/>
          <a:p>
            <a:pPr>
              <a:lnSpc>
                <a:spcPct val="200000"/>
              </a:lnSpc>
            </a:pPr>
            <a:r>
              <a:rPr lang="es-ES" sz="2400" dirty="0">
                <a:solidFill>
                  <a:srgbClr val="3D3D64"/>
                </a:solidFill>
                <a:latin typeface="Berlin Sans FB" panose="020E0602020502020306" pitchFamily="34" charset="0"/>
              </a:rPr>
              <a:t>Proyecto TurInGranada </a:t>
            </a:r>
          </a:p>
          <a:p>
            <a:pPr marL="342900" indent="-342900">
              <a:lnSpc>
                <a:spcPct val="200000"/>
              </a:lnSpc>
              <a:buFont typeface="Wingdings" panose="05000000000000000000" pitchFamily="2" charset="2"/>
              <a:buChar char="Ø"/>
            </a:pPr>
            <a:r>
              <a:rPr lang="es-ES" sz="2000" dirty="0">
                <a:solidFill>
                  <a:srgbClr val="3D3D64"/>
                </a:solidFill>
                <a:latin typeface="Berlin Sans FB" panose="020E0602020502020306" pitchFamily="34" charset="0"/>
              </a:rPr>
              <a:t>	Nuevo modelo de gestión y promoción del Turismo en la </a:t>
            </a:r>
            <a:r>
              <a:rPr lang="es-ES" sz="2000" dirty="0" smtClean="0">
                <a:solidFill>
                  <a:srgbClr val="3D3D64"/>
                </a:solidFill>
                <a:latin typeface="Berlin Sans FB" panose="020E0602020502020306" pitchFamily="34" charset="0"/>
              </a:rPr>
              <a:t>provincia: DTI </a:t>
            </a:r>
          </a:p>
          <a:p>
            <a:pPr marL="342900" indent="-342900">
              <a:lnSpc>
                <a:spcPct val="200000"/>
              </a:lnSpc>
              <a:buFont typeface="Wingdings" panose="05000000000000000000" pitchFamily="2" charset="2"/>
              <a:buChar char="Ø"/>
            </a:pPr>
            <a:r>
              <a:rPr lang="es-ES" sz="2000" dirty="0">
                <a:solidFill>
                  <a:srgbClr val="3D3D64"/>
                </a:solidFill>
                <a:latin typeface="Berlin Sans FB" panose="020E0602020502020306" pitchFamily="34" charset="0"/>
              </a:rPr>
              <a:t>	Potente </a:t>
            </a:r>
            <a:r>
              <a:rPr lang="es-ES" sz="2000" dirty="0" smtClean="0">
                <a:solidFill>
                  <a:srgbClr val="3D3D64"/>
                </a:solidFill>
                <a:latin typeface="Berlin Sans FB" panose="020E0602020502020306" pitchFamily="34" charset="0"/>
              </a:rPr>
              <a:t>Vertical de Servicios Turísticos</a:t>
            </a:r>
          </a:p>
          <a:p>
            <a:pPr marL="342900" lvl="2" indent="-342900">
              <a:lnSpc>
                <a:spcPct val="200000"/>
              </a:lnSpc>
              <a:buFont typeface="Wingdings" panose="05000000000000000000" pitchFamily="2" charset="2"/>
              <a:buChar char="Ø"/>
            </a:pPr>
            <a:r>
              <a:rPr lang="es-ES" sz="2000" dirty="0" smtClean="0">
                <a:solidFill>
                  <a:srgbClr val="3D3D64"/>
                </a:solidFill>
                <a:latin typeface="Berlin Sans FB" panose="020E0602020502020306" pitchFamily="34" charset="0"/>
              </a:rPr>
              <a:t>         Contenidos digitales avanzados</a:t>
            </a:r>
            <a:endParaRPr lang="es-ES" sz="2000" dirty="0">
              <a:solidFill>
                <a:srgbClr val="3D3D64"/>
              </a:solidFill>
              <a:latin typeface="Berlin Sans FB" panose="020E0602020502020306" pitchFamily="34" charset="0"/>
            </a:endParaRPr>
          </a:p>
          <a:p>
            <a:pPr marL="342900" indent="-342900">
              <a:lnSpc>
                <a:spcPct val="200000"/>
              </a:lnSpc>
              <a:buFont typeface="Wingdings" panose="05000000000000000000" pitchFamily="2" charset="2"/>
              <a:buChar char="Ø"/>
            </a:pPr>
            <a:r>
              <a:rPr lang="es-ES" sz="2000" dirty="0">
                <a:solidFill>
                  <a:srgbClr val="3D3D64"/>
                </a:solidFill>
                <a:latin typeface="Berlin Sans FB" panose="020E0602020502020306" pitchFamily="34" charset="0"/>
              </a:rPr>
              <a:t>	</a:t>
            </a:r>
            <a:r>
              <a:rPr lang="es-ES" sz="2400" dirty="0">
                <a:solidFill>
                  <a:srgbClr val="3D3D64"/>
                </a:solidFill>
                <a:latin typeface="Berlin Sans FB" panose="020E0602020502020306" pitchFamily="34" charset="0"/>
              </a:rPr>
              <a:t>Plataforma </a:t>
            </a:r>
            <a:r>
              <a:rPr lang="es-ES" sz="2400" dirty="0" smtClean="0">
                <a:solidFill>
                  <a:srgbClr val="3D3D64"/>
                </a:solidFill>
                <a:latin typeface="Berlin Sans FB" panose="020E0602020502020306" pitchFamily="34" charset="0"/>
              </a:rPr>
              <a:t>completa de </a:t>
            </a:r>
            <a:r>
              <a:rPr lang="es-ES" sz="2400" dirty="0" smtClean="0">
                <a:solidFill>
                  <a:srgbClr val="3D3D64"/>
                </a:solidFill>
                <a:latin typeface="Berlin Sans FB" panose="020E0602020502020306" pitchFamily="34" charset="0"/>
              </a:rPr>
              <a:t>Smart </a:t>
            </a:r>
            <a:r>
              <a:rPr lang="es-ES" sz="2400" dirty="0" smtClean="0">
                <a:solidFill>
                  <a:srgbClr val="3D3D64"/>
                </a:solidFill>
                <a:latin typeface="Berlin Sans FB" panose="020E0602020502020306" pitchFamily="34" charset="0"/>
              </a:rPr>
              <a:t>City </a:t>
            </a:r>
            <a:endParaRPr lang="es-ES" sz="2000" dirty="0">
              <a:solidFill>
                <a:srgbClr val="3D3D64"/>
              </a:solidFill>
              <a:latin typeface="Berlin Sans FB" panose="020E0602020502020306" pitchFamily="34" charset="0"/>
            </a:endParaRPr>
          </a:p>
          <a:p>
            <a:pPr marL="342900" indent="-342900">
              <a:lnSpc>
                <a:spcPct val="200000"/>
              </a:lnSpc>
              <a:buFont typeface="Wingdings" panose="05000000000000000000" pitchFamily="2" charset="2"/>
              <a:buChar char="Ø"/>
            </a:pPr>
            <a:endParaRPr lang="es-ES" sz="2000" dirty="0">
              <a:solidFill>
                <a:srgbClr val="3D3D64"/>
              </a:solidFill>
              <a:latin typeface="Berlin Sans FB" panose="020E0602020502020306" pitchFamily="34" charset="0"/>
            </a:endParaRPr>
          </a:p>
          <a:p>
            <a:pPr marL="285757" indent="-285757">
              <a:lnSpc>
                <a:spcPct val="200000"/>
              </a:lnSpc>
              <a:buFont typeface="Arial" panose="020B0604020202020204" pitchFamily="34" charset="0"/>
              <a:buChar char="•"/>
            </a:pPr>
            <a:endParaRPr lang="es-ES" dirty="0"/>
          </a:p>
          <a:p>
            <a:pPr marL="285757" indent="-285757">
              <a:buFont typeface="Arial" panose="020B0604020202020204" pitchFamily="34" charset="0"/>
              <a:buChar char="•"/>
            </a:pPr>
            <a:endParaRPr lang="es-ES" dirty="0"/>
          </a:p>
          <a:p>
            <a:endParaRPr lang="es-ES" dirty="0"/>
          </a:p>
          <a:p>
            <a:endParaRPr lang="es-ES" dirty="0"/>
          </a:p>
        </p:txBody>
      </p:sp>
      <p:sp>
        <p:nvSpPr>
          <p:cNvPr id="6" name="Rectángulo 5"/>
          <p:cNvSpPr/>
          <p:nvPr/>
        </p:nvSpPr>
        <p:spPr>
          <a:xfrm>
            <a:off x="4234656" y="578863"/>
            <a:ext cx="430609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La provincia de Granada - DTI</a:t>
            </a:r>
          </a:p>
        </p:txBody>
      </p:sp>
      <p:pic>
        <p:nvPicPr>
          <p:cNvPr id="2" name="Imagen 1"/>
          <p:cNvPicPr>
            <a:picLocks noChangeAspect="1"/>
          </p:cNvPicPr>
          <p:nvPr/>
        </p:nvPicPr>
        <p:blipFill>
          <a:blip r:embed="rId4"/>
          <a:stretch>
            <a:fillRect/>
          </a:stretch>
        </p:blipFill>
        <p:spPr>
          <a:xfrm>
            <a:off x="0" y="6248347"/>
            <a:ext cx="2213040" cy="609653"/>
          </a:xfrm>
          <a:prstGeom prst="rect">
            <a:avLst/>
          </a:prstGeom>
        </p:spPr>
      </p:pic>
    </p:spTree>
    <p:extLst>
      <p:ext uri="{BB962C8B-B14F-4D97-AF65-F5344CB8AC3E}">
        <p14:creationId xmlns:p14="http://schemas.microsoft.com/office/powerpoint/2010/main" val="241035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2" y="1834438"/>
            <a:ext cx="8999538" cy="3367973"/>
          </a:xfrm>
          <a:prstGeom prst="rect">
            <a:avLst/>
          </a:prstGeom>
          <a:noFill/>
        </p:spPr>
        <p:txBody>
          <a:bodyPr wrap="square" rtlCol="0">
            <a:spAutoFit/>
          </a:bodyPr>
          <a:lstStyle/>
          <a:p>
            <a:pPr>
              <a:lnSpc>
                <a:spcPct val="150000"/>
              </a:lnSpc>
            </a:pPr>
            <a:r>
              <a:rPr lang="es-ES" sz="2000" dirty="0" smtClean="0">
                <a:solidFill>
                  <a:srgbClr val="3D3D64"/>
                </a:solidFill>
                <a:latin typeface="Berlin Sans FB" panose="020E0602020502020306" pitchFamily="34" charset="0"/>
              </a:rPr>
              <a:t>Plan Estratégico de Territorios Inteligentes Provincia de Granada – </a:t>
            </a:r>
            <a:r>
              <a:rPr lang="es-ES" sz="1800" dirty="0" smtClean="0">
                <a:solidFill>
                  <a:srgbClr val="3D3D64"/>
                </a:solidFill>
                <a:latin typeface="Berlin Sans FB" panose="020E0602020502020306" pitchFamily="34" charset="0"/>
              </a:rPr>
              <a:t>GPTI2024</a:t>
            </a:r>
            <a:endParaRPr lang="es-ES" sz="1050" dirty="0" smtClean="0">
              <a:solidFill>
                <a:srgbClr val="3D3D64"/>
              </a:solidFill>
              <a:latin typeface="Berlin Sans FB" panose="020E0602020502020306" pitchFamily="34" charset="0"/>
            </a:endParaRPr>
          </a:p>
          <a:p>
            <a:pPr lvl="0">
              <a:lnSpc>
                <a:spcPct val="150000"/>
              </a:lnSpc>
            </a:pPr>
            <a:endParaRPr lang="es-ES" sz="2000" dirty="0" smtClean="0">
              <a:solidFill>
                <a:srgbClr val="3D3D64"/>
              </a:solidFill>
              <a:latin typeface="Berlin Sans FB" panose="020E0602020502020306" pitchFamily="34" charset="0"/>
            </a:endParaRPr>
          </a:p>
          <a:p>
            <a:pPr lvl="0">
              <a:lnSpc>
                <a:spcPct val="150000"/>
              </a:lnSpc>
            </a:pPr>
            <a:endParaRPr lang="es-ES" sz="2000" dirty="0">
              <a:solidFill>
                <a:srgbClr val="3D3D64"/>
              </a:solidFill>
              <a:latin typeface="Berlin Sans FB" panose="020E0602020502020306" pitchFamily="34" charset="0"/>
            </a:endParaRPr>
          </a:p>
          <a:p>
            <a:pPr lvl="0">
              <a:lnSpc>
                <a:spcPct val="150000"/>
              </a:lnSpc>
            </a:pPr>
            <a:endParaRPr lang="es-ES" sz="2000" dirty="0" smtClean="0">
              <a:solidFill>
                <a:srgbClr val="3D3D64"/>
              </a:solidFill>
              <a:latin typeface="Berlin Sans FB" panose="020E0602020502020306" pitchFamily="34" charset="0"/>
            </a:endParaRPr>
          </a:p>
          <a:p>
            <a:pPr lvl="0">
              <a:lnSpc>
                <a:spcPct val="150000"/>
              </a:lnSpc>
            </a:pPr>
            <a:r>
              <a:rPr lang="es-ES" sz="2000" dirty="0" smtClean="0">
                <a:solidFill>
                  <a:srgbClr val="3D3D64"/>
                </a:solidFill>
                <a:latin typeface="Berlin Sans FB" panose="020E0602020502020306" pitchFamily="34" charset="0"/>
              </a:rPr>
              <a:t>Alinea, optimiza y planifica a medio plazo los </a:t>
            </a:r>
            <a:r>
              <a:rPr lang="es-ES" sz="2000" dirty="0">
                <a:solidFill>
                  <a:srgbClr val="3D3D64"/>
                </a:solidFill>
                <a:latin typeface="Berlin Sans FB" panose="020E0602020502020306" pitchFamily="34" charset="0"/>
              </a:rPr>
              <a:t>proyectos y tecnologías vinculados con los conceptos de Smart </a:t>
            </a:r>
            <a:r>
              <a:rPr lang="es-ES" sz="2000" dirty="0" smtClean="0">
                <a:solidFill>
                  <a:srgbClr val="3D3D64"/>
                </a:solidFill>
                <a:latin typeface="Berlin Sans FB" panose="020E0602020502020306" pitchFamily="34" charset="0"/>
              </a:rPr>
              <a:t>Cities para hacer de la provincia un Territorio Inteligente</a:t>
            </a:r>
            <a:endParaRPr lang="es-ES" dirty="0" smtClean="0"/>
          </a:p>
          <a:p>
            <a:endParaRPr lang="es-ES" dirty="0" smtClean="0"/>
          </a:p>
          <a:p>
            <a:endParaRPr lang="es-ES" dirty="0"/>
          </a:p>
        </p:txBody>
      </p:sp>
      <p:sp>
        <p:nvSpPr>
          <p:cNvPr id="6" name="Rectángulo 5"/>
          <p:cNvSpPr/>
          <p:nvPr/>
        </p:nvSpPr>
        <p:spPr>
          <a:xfrm>
            <a:off x="4234656" y="578863"/>
            <a:ext cx="430609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Un plan estratégico de T.I.</a:t>
            </a:r>
            <a:endParaRPr lang="es-ES" sz="2000" dirty="0">
              <a:latin typeface="Berlin Sans FB" panose="020E0602020502020306" pitchFamily="34" charset="0"/>
            </a:endParaRPr>
          </a:p>
        </p:txBody>
      </p:sp>
      <p:pic>
        <p:nvPicPr>
          <p:cNvPr id="2" name="Imagen 1"/>
          <p:cNvPicPr>
            <a:picLocks noChangeAspect="1"/>
          </p:cNvPicPr>
          <p:nvPr/>
        </p:nvPicPr>
        <p:blipFill>
          <a:blip r:embed="rId4"/>
          <a:stretch>
            <a:fillRect/>
          </a:stretch>
        </p:blipFill>
        <p:spPr>
          <a:xfrm>
            <a:off x="4034495" y="2574583"/>
            <a:ext cx="3067647" cy="921324"/>
          </a:xfrm>
          <a:prstGeom prst="rect">
            <a:avLst/>
          </a:prstGeom>
        </p:spPr>
      </p:pic>
      <p:pic>
        <p:nvPicPr>
          <p:cNvPr id="3" name="Imagen 2"/>
          <p:cNvPicPr>
            <a:picLocks noChangeAspect="1"/>
          </p:cNvPicPr>
          <p:nvPr/>
        </p:nvPicPr>
        <p:blipFill>
          <a:blip r:embed="rId5"/>
          <a:stretch>
            <a:fillRect/>
          </a:stretch>
        </p:blipFill>
        <p:spPr>
          <a:xfrm>
            <a:off x="0" y="6248347"/>
            <a:ext cx="2213040" cy="609653"/>
          </a:xfrm>
          <a:prstGeom prst="rect">
            <a:avLst/>
          </a:prstGeom>
        </p:spPr>
      </p:pic>
    </p:spTree>
    <p:extLst>
      <p:ext uri="{BB962C8B-B14F-4D97-AF65-F5344CB8AC3E}">
        <p14:creationId xmlns:p14="http://schemas.microsoft.com/office/powerpoint/2010/main" val="272752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2" y="1852425"/>
            <a:ext cx="8999538" cy="3915367"/>
          </a:xfrm>
          <a:prstGeom prst="rect">
            <a:avLst/>
          </a:prstGeom>
          <a:noFill/>
        </p:spPr>
        <p:txBody>
          <a:bodyPr wrap="square" rtlCol="0">
            <a:spAutoFit/>
          </a:bodyPr>
          <a:lstStyle/>
          <a:p>
            <a:pPr>
              <a:lnSpc>
                <a:spcPct val="200000"/>
              </a:lnSpc>
            </a:pPr>
            <a:r>
              <a:rPr lang="es-ES" sz="1400" dirty="0" smtClean="0">
                <a:solidFill>
                  <a:srgbClr val="3D3D64"/>
                </a:solidFill>
                <a:latin typeface="Berlin Sans FB" panose="020E0602020502020306" pitchFamily="34" charset="0"/>
              </a:rPr>
              <a:t>Dos agrupaciones de municipios </a:t>
            </a:r>
          </a:p>
          <a:p>
            <a:pPr>
              <a:lnSpc>
                <a:spcPct val="200000"/>
              </a:lnSpc>
            </a:pPr>
            <a:r>
              <a:rPr lang="es-ES" sz="1400" dirty="0" smtClean="0">
                <a:solidFill>
                  <a:srgbClr val="3D3D64"/>
                </a:solidFill>
                <a:latin typeface="Berlin Sans FB" panose="020E0602020502020306" pitchFamily="34" charset="0"/>
              </a:rPr>
              <a:t>La </a:t>
            </a:r>
            <a:r>
              <a:rPr lang="es-ES" sz="1400" dirty="0">
                <a:solidFill>
                  <a:srgbClr val="3D3D64"/>
                </a:solidFill>
                <a:latin typeface="Berlin Sans FB" panose="020E0602020502020306" pitchFamily="34" charset="0"/>
              </a:rPr>
              <a:t>EDUSI AUG : </a:t>
            </a:r>
            <a:r>
              <a:rPr lang="es-ES" sz="1100" dirty="0">
                <a:solidFill>
                  <a:srgbClr val="3D3D64"/>
                </a:solidFill>
                <a:latin typeface="Berlin Sans FB" panose="020E0602020502020306" pitchFamily="34" charset="0"/>
              </a:rPr>
              <a:t>Albolote, Atarfe, Jun, Peligros, Pulianas, Granada, Cájar, Cenes de la Vega, Gójar, Huétor Vega, La Zubia, Monachil y Ogíjares </a:t>
            </a:r>
            <a:r>
              <a:rPr lang="es-ES" sz="1400" dirty="0">
                <a:solidFill>
                  <a:srgbClr val="3D3D64"/>
                </a:solidFill>
                <a:latin typeface="Berlin Sans FB" panose="020E0602020502020306" pitchFamily="34" charset="0"/>
              </a:rPr>
              <a:t>(362.171 hab.). </a:t>
            </a:r>
          </a:p>
          <a:p>
            <a:pPr>
              <a:lnSpc>
                <a:spcPct val="200000"/>
              </a:lnSpc>
            </a:pPr>
            <a:r>
              <a:rPr lang="es-ES" sz="1400" dirty="0">
                <a:solidFill>
                  <a:srgbClr val="3D3D64"/>
                </a:solidFill>
                <a:latin typeface="Berlin Sans FB" panose="020E0602020502020306" pitchFamily="34" charset="0"/>
              </a:rPr>
              <a:t>La EDUSI MSO: </a:t>
            </a:r>
            <a:r>
              <a:rPr lang="es-ES" sz="1100" dirty="0">
                <a:solidFill>
                  <a:srgbClr val="3D3D64"/>
                </a:solidFill>
                <a:latin typeface="Berlin Sans FB" panose="020E0602020502020306" pitchFamily="34" charset="0"/>
              </a:rPr>
              <a:t>Churriana de la Vega, Cúllar Vega, Las Gabias, Santa Fe y Vegas del </a:t>
            </a:r>
            <a:r>
              <a:rPr lang="es-ES" sz="1100" dirty="0" smtClean="0">
                <a:solidFill>
                  <a:srgbClr val="3D3D64"/>
                </a:solidFill>
                <a:latin typeface="Berlin Sans FB" panose="020E0602020502020306" pitchFamily="34" charset="0"/>
              </a:rPr>
              <a:t>Genil </a:t>
            </a:r>
            <a:r>
              <a:rPr lang="es-ES" sz="1400" dirty="0" smtClean="0">
                <a:solidFill>
                  <a:srgbClr val="3D3D64"/>
                </a:solidFill>
                <a:latin typeface="Berlin Sans FB" panose="020E0602020502020306" pitchFamily="34" charset="0"/>
              </a:rPr>
              <a:t>(</a:t>
            </a:r>
            <a:r>
              <a:rPr lang="es-ES" sz="1400" dirty="0">
                <a:solidFill>
                  <a:srgbClr val="3D3D64"/>
                </a:solidFill>
                <a:latin typeface="Berlin Sans FB" panose="020E0602020502020306" pitchFamily="34" charset="0"/>
              </a:rPr>
              <a:t>67.022 hab</a:t>
            </a:r>
            <a:r>
              <a:rPr lang="es-ES" sz="1400" dirty="0" smtClean="0">
                <a:solidFill>
                  <a:srgbClr val="3D3D64"/>
                </a:solidFill>
                <a:latin typeface="Berlin Sans FB" panose="020E0602020502020306" pitchFamily="34" charset="0"/>
              </a:rPr>
              <a:t>.),</a:t>
            </a:r>
          </a:p>
          <a:p>
            <a:pPr>
              <a:lnSpc>
                <a:spcPct val="200000"/>
              </a:lnSpc>
            </a:pPr>
            <a:endParaRPr lang="es-ES" sz="1400" dirty="0" smtClean="0">
              <a:solidFill>
                <a:srgbClr val="3D3D64"/>
              </a:solidFill>
              <a:latin typeface="Berlin Sans FB" panose="020E0602020502020306" pitchFamily="34" charset="0"/>
            </a:endParaRPr>
          </a:p>
          <a:p>
            <a:pPr>
              <a:lnSpc>
                <a:spcPct val="200000"/>
              </a:lnSpc>
            </a:pPr>
            <a:r>
              <a:rPr lang="es-ES" sz="1400" dirty="0" smtClean="0">
                <a:solidFill>
                  <a:srgbClr val="3D3D64"/>
                </a:solidFill>
                <a:latin typeface="Berlin Sans FB" panose="020E0602020502020306" pitchFamily="34" charset="0"/>
              </a:rPr>
              <a:t>Estrategia base </a:t>
            </a:r>
            <a:r>
              <a:rPr lang="es-ES" sz="1400" dirty="0">
                <a:solidFill>
                  <a:srgbClr val="3D3D64"/>
                </a:solidFill>
                <a:latin typeface="Berlin Sans FB" panose="020E0602020502020306" pitchFamily="34" charset="0"/>
              </a:rPr>
              <a:t>para la Granada futura, </a:t>
            </a:r>
            <a:r>
              <a:rPr lang="es-ES" sz="1400" dirty="0" smtClean="0">
                <a:solidFill>
                  <a:srgbClr val="3D3D64"/>
                </a:solidFill>
                <a:latin typeface="Berlin Sans FB" panose="020E0602020502020306" pitchFamily="34" charset="0"/>
              </a:rPr>
              <a:t>extendida a </a:t>
            </a:r>
            <a:r>
              <a:rPr lang="es-ES" sz="1400" dirty="0">
                <a:solidFill>
                  <a:srgbClr val="3D3D64"/>
                </a:solidFill>
                <a:latin typeface="Berlin Sans FB" panose="020E0602020502020306" pitchFamily="34" charset="0"/>
              </a:rPr>
              <a:t>su Área Metropolitana, como unidad funcional </a:t>
            </a:r>
            <a:r>
              <a:rPr lang="es-ES" sz="1400" dirty="0" smtClean="0">
                <a:solidFill>
                  <a:srgbClr val="3D3D64"/>
                </a:solidFill>
                <a:latin typeface="Berlin Sans FB" panose="020E0602020502020306" pitchFamily="34" charset="0"/>
              </a:rPr>
              <a:t>urbana, que conecta con la red de </a:t>
            </a:r>
            <a:r>
              <a:rPr lang="es-ES" sz="1400" dirty="0">
                <a:solidFill>
                  <a:srgbClr val="3D3D64"/>
                </a:solidFill>
                <a:latin typeface="Berlin Sans FB" panose="020E0602020502020306" pitchFamily="34" charset="0"/>
              </a:rPr>
              <a:t>núcleos </a:t>
            </a:r>
            <a:r>
              <a:rPr lang="es-ES" sz="1400" dirty="0" smtClean="0">
                <a:solidFill>
                  <a:srgbClr val="3D3D64"/>
                </a:solidFill>
                <a:latin typeface="Berlin Sans FB" panose="020E0602020502020306" pitchFamily="34" charset="0"/>
              </a:rPr>
              <a:t>urbanos</a:t>
            </a:r>
            <a:r>
              <a:rPr lang="es-ES" sz="1400" dirty="0">
                <a:solidFill>
                  <a:srgbClr val="3D3D64"/>
                </a:solidFill>
                <a:latin typeface="Berlin Sans FB" panose="020E0602020502020306" pitchFamily="34" charset="0"/>
              </a:rPr>
              <a:t> </a:t>
            </a:r>
            <a:r>
              <a:rPr lang="es-ES" sz="1400" dirty="0" smtClean="0">
                <a:solidFill>
                  <a:srgbClr val="3D3D64"/>
                </a:solidFill>
                <a:latin typeface="Berlin Sans FB" panose="020E0602020502020306" pitchFamily="34" charset="0"/>
              </a:rPr>
              <a:t>que la circundan y con los que comparte problemas a resolver</a:t>
            </a:r>
            <a:endParaRPr lang="es-ES" sz="1400" dirty="0">
              <a:solidFill>
                <a:srgbClr val="3D3D64"/>
              </a:solidFill>
              <a:latin typeface="Berlin Sans FB" panose="020E0602020502020306" pitchFamily="34" charset="0"/>
            </a:endParaRPr>
          </a:p>
          <a:p>
            <a:pPr algn="ctr">
              <a:lnSpc>
                <a:spcPct val="200000"/>
              </a:lnSpc>
            </a:pPr>
            <a:r>
              <a:rPr lang="es-ES" sz="1800" dirty="0" smtClean="0">
                <a:solidFill>
                  <a:srgbClr val="3D3D64"/>
                </a:solidFill>
                <a:latin typeface="Berlin Sans FB" panose="020E0602020502020306" pitchFamily="34" charset="0"/>
              </a:rPr>
              <a:t>50 % de la población de la provincia</a:t>
            </a:r>
            <a:endParaRPr lang="es-ES" sz="1800" dirty="0">
              <a:solidFill>
                <a:srgbClr val="3D3D64"/>
              </a:solidFill>
              <a:latin typeface="Berlin Sans FB" panose="020E0602020502020306" pitchFamily="34" charset="0"/>
            </a:endParaRPr>
          </a:p>
          <a:p>
            <a:endParaRPr lang="es-ES" dirty="0"/>
          </a:p>
        </p:txBody>
      </p:sp>
      <p:sp>
        <p:nvSpPr>
          <p:cNvPr id="6" name="Rectángulo 5"/>
          <p:cNvSpPr/>
          <p:nvPr/>
        </p:nvSpPr>
        <p:spPr>
          <a:xfrm>
            <a:off x="4234656" y="578863"/>
            <a:ext cx="430609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Granada METROPOLI - EDUSI</a:t>
            </a:r>
            <a:endParaRPr lang="es-ES" sz="2000" dirty="0">
              <a:latin typeface="Berlin Sans FB" panose="020E0602020502020306" pitchFamily="34" charset="0"/>
            </a:endParaRPr>
          </a:p>
        </p:txBody>
      </p:sp>
      <p:pic>
        <p:nvPicPr>
          <p:cNvPr id="2" name="Imagen 1"/>
          <p:cNvPicPr>
            <a:picLocks noChangeAspect="1"/>
          </p:cNvPicPr>
          <p:nvPr/>
        </p:nvPicPr>
        <p:blipFill>
          <a:blip r:embed="rId4"/>
          <a:stretch>
            <a:fillRect/>
          </a:stretch>
        </p:blipFill>
        <p:spPr>
          <a:xfrm>
            <a:off x="3464599" y="2828845"/>
            <a:ext cx="2051810" cy="377965"/>
          </a:xfrm>
          <a:prstGeom prst="rect">
            <a:avLst/>
          </a:prstGeom>
        </p:spPr>
      </p:pic>
      <p:pic>
        <p:nvPicPr>
          <p:cNvPr id="3" name="Imagen 2"/>
          <p:cNvPicPr>
            <a:picLocks noChangeAspect="1"/>
          </p:cNvPicPr>
          <p:nvPr/>
        </p:nvPicPr>
        <p:blipFill>
          <a:blip r:embed="rId5"/>
          <a:stretch>
            <a:fillRect/>
          </a:stretch>
        </p:blipFill>
        <p:spPr>
          <a:xfrm>
            <a:off x="3389339" y="3640134"/>
            <a:ext cx="2127070" cy="418714"/>
          </a:xfrm>
          <a:prstGeom prst="rect">
            <a:avLst/>
          </a:prstGeom>
        </p:spPr>
      </p:pic>
      <p:pic>
        <p:nvPicPr>
          <p:cNvPr id="4" name="Imagen 3"/>
          <p:cNvPicPr>
            <a:picLocks noChangeAspect="1"/>
          </p:cNvPicPr>
          <p:nvPr/>
        </p:nvPicPr>
        <p:blipFill>
          <a:blip r:embed="rId6"/>
          <a:stretch>
            <a:fillRect/>
          </a:stretch>
        </p:blipFill>
        <p:spPr>
          <a:xfrm>
            <a:off x="0" y="6248347"/>
            <a:ext cx="2213040" cy="609653"/>
          </a:xfrm>
          <a:prstGeom prst="rect">
            <a:avLst/>
          </a:prstGeom>
        </p:spPr>
      </p:pic>
    </p:spTree>
    <p:extLst>
      <p:ext uri="{BB962C8B-B14F-4D97-AF65-F5344CB8AC3E}">
        <p14:creationId xmlns:p14="http://schemas.microsoft.com/office/powerpoint/2010/main" val="245052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1" y="1834438"/>
            <a:ext cx="10017611" cy="4434227"/>
          </a:xfrm>
          <a:prstGeom prst="rect">
            <a:avLst/>
          </a:prstGeom>
          <a:noFill/>
        </p:spPr>
        <p:txBody>
          <a:bodyPr wrap="square" rtlCol="0">
            <a:spAutoFit/>
          </a:bodyPr>
          <a:lstStyle/>
          <a:p>
            <a:pPr>
              <a:lnSpc>
                <a:spcPct val="250000"/>
              </a:lnSpc>
            </a:pPr>
            <a:r>
              <a:rPr lang="es-ES" sz="2000" dirty="0" smtClean="0">
                <a:solidFill>
                  <a:srgbClr val="3D3D64"/>
                </a:solidFill>
                <a:latin typeface="Berlin Sans FB" panose="020E0602020502020306" pitchFamily="34" charset="0"/>
              </a:rPr>
              <a:t>OT2 </a:t>
            </a:r>
            <a:r>
              <a:rPr lang="es-ES" sz="2000" dirty="0">
                <a:solidFill>
                  <a:srgbClr val="3D3D64"/>
                </a:solidFill>
                <a:latin typeface="Berlin Sans FB" panose="020E0602020502020306" pitchFamily="34" charset="0"/>
              </a:rPr>
              <a:t>– Mejorar el uso y la calidad de las TIC y el acceso a las mismas</a:t>
            </a:r>
          </a:p>
          <a:p>
            <a:pPr>
              <a:lnSpc>
                <a:spcPct val="250000"/>
              </a:lnSpc>
            </a:pPr>
            <a:r>
              <a:rPr lang="es-ES" sz="2000" dirty="0">
                <a:solidFill>
                  <a:srgbClr val="3D3D64"/>
                </a:solidFill>
                <a:latin typeface="Berlin Sans FB" panose="020E0602020502020306" pitchFamily="34" charset="0"/>
              </a:rPr>
              <a:t>OT4- Favorecer el paso a una economía baja en carbono en todos los sectores</a:t>
            </a:r>
          </a:p>
          <a:p>
            <a:pPr>
              <a:lnSpc>
                <a:spcPct val="250000"/>
              </a:lnSpc>
            </a:pPr>
            <a:r>
              <a:rPr lang="es-ES" sz="2000" dirty="0">
                <a:solidFill>
                  <a:srgbClr val="3D3D64"/>
                </a:solidFill>
                <a:latin typeface="Berlin Sans FB" panose="020E0602020502020306" pitchFamily="34" charset="0"/>
              </a:rPr>
              <a:t>OT6- Conservar y proteger el medio ambiente y promover la eficiencia de recursos</a:t>
            </a:r>
          </a:p>
          <a:p>
            <a:pPr>
              <a:lnSpc>
                <a:spcPct val="250000"/>
              </a:lnSpc>
            </a:pPr>
            <a:r>
              <a:rPr lang="es-ES" sz="2000" dirty="0">
                <a:solidFill>
                  <a:srgbClr val="3D3D64"/>
                </a:solidFill>
                <a:latin typeface="Berlin Sans FB" panose="020E0602020502020306" pitchFamily="34" charset="0"/>
              </a:rPr>
              <a:t>OT9- Promover la inclusión social y luchar contra la pobreza </a:t>
            </a:r>
            <a:r>
              <a:rPr lang="es-ES" sz="2000" dirty="0" smtClean="0">
                <a:solidFill>
                  <a:srgbClr val="3D3D64"/>
                </a:solidFill>
                <a:latin typeface="Berlin Sans FB" panose="020E0602020502020306" pitchFamily="34" charset="0"/>
              </a:rPr>
              <a:t>y otras  formas </a:t>
            </a:r>
            <a:r>
              <a:rPr lang="es-ES" sz="2000" dirty="0">
                <a:solidFill>
                  <a:srgbClr val="3D3D64"/>
                </a:solidFill>
                <a:latin typeface="Berlin Sans FB" panose="020E0602020502020306" pitchFamily="34" charset="0"/>
              </a:rPr>
              <a:t>de </a:t>
            </a:r>
            <a:r>
              <a:rPr lang="es-ES" sz="2000" dirty="0" smtClean="0">
                <a:solidFill>
                  <a:srgbClr val="3D3D64"/>
                </a:solidFill>
                <a:latin typeface="Berlin Sans FB" panose="020E0602020502020306" pitchFamily="34" charset="0"/>
              </a:rPr>
              <a:t>discriminación</a:t>
            </a:r>
            <a:endParaRPr lang="es-ES" sz="2000" dirty="0">
              <a:solidFill>
                <a:srgbClr val="3D3D64"/>
              </a:solidFill>
              <a:latin typeface="Berlin Sans FB" panose="020E0602020502020306" pitchFamily="34" charset="0"/>
            </a:endParaRPr>
          </a:p>
          <a:p>
            <a:pPr marL="285757" indent="-285757">
              <a:lnSpc>
                <a:spcPct val="200000"/>
              </a:lnSpc>
              <a:buFont typeface="Arial" panose="020B0604020202020204" pitchFamily="34" charset="0"/>
              <a:buChar char="•"/>
            </a:pPr>
            <a:endParaRPr lang="es-ES" dirty="0"/>
          </a:p>
          <a:p>
            <a:pPr marL="285757" indent="-285757">
              <a:buFont typeface="Arial" panose="020B0604020202020204" pitchFamily="34" charset="0"/>
              <a:buChar char="•"/>
            </a:pPr>
            <a:endParaRPr lang="es-ES" dirty="0"/>
          </a:p>
          <a:p>
            <a:endParaRPr lang="es-ES" dirty="0"/>
          </a:p>
          <a:p>
            <a:endParaRPr lang="es-ES" dirty="0"/>
          </a:p>
        </p:txBody>
      </p:sp>
      <p:sp>
        <p:nvSpPr>
          <p:cNvPr id="6" name="Rectángulo 5"/>
          <p:cNvSpPr/>
          <p:nvPr/>
        </p:nvSpPr>
        <p:spPr>
          <a:xfrm>
            <a:off x="4234656" y="578863"/>
            <a:ext cx="430609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Objetivo temáticos </a:t>
            </a:r>
            <a:endParaRPr lang="es-ES" sz="2000" dirty="0">
              <a:latin typeface="Berlin Sans FB" panose="020E0602020502020306" pitchFamily="34" charset="0"/>
            </a:endParaRPr>
          </a:p>
        </p:txBody>
      </p:sp>
      <p:pic>
        <p:nvPicPr>
          <p:cNvPr id="3" name="Imagen 2"/>
          <p:cNvPicPr>
            <a:picLocks noChangeAspect="1"/>
          </p:cNvPicPr>
          <p:nvPr/>
        </p:nvPicPr>
        <p:blipFill>
          <a:blip r:embed="rId4"/>
          <a:stretch>
            <a:fillRect/>
          </a:stretch>
        </p:blipFill>
        <p:spPr>
          <a:xfrm>
            <a:off x="0" y="6248347"/>
            <a:ext cx="2213040" cy="609653"/>
          </a:xfrm>
          <a:prstGeom prst="rect">
            <a:avLst/>
          </a:prstGeom>
        </p:spPr>
      </p:pic>
    </p:spTree>
    <p:extLst>
      <p:ext uri="{BB962C8B-B14F-4D97-AF65-F5344CB8AC3E}">
        <p14:creationId xmlns:p14="http://schemas.microsoft.com/office/powerpoint/2010/main" val="180863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16" name="CuadroTexto 15"/>
          <p:cNvSpPr txBox="1"/>
          <p:nvPr/>
        </p:nvSpPr>
        <p:spPr>
          <a:xfrm>
            <a:off x="1763712" y="1834438"/>
            <a:ext cx="8999538" cy="5680722"/>
          </a:xfrm>
          <a:prstGeom prst="rect">
            <a:avLst/>
          </a:prstGeom>
          <a:noFill/>
        </p:spPr>
        <p:txBody>
          <a:bodyPr wrap="square" rtlCol="0">
            <a:spAutoFit/>
          </a:bodyPr>
          <a:lstStyle/>
          <a:p>
            <a:pPr>
              <a:lnSpc>
                <a:spcPct val="150000"/>
              </a:lnSpc>
            </a:pPr>
            <a:r>
              <a:rPr lang="es-ES" sz="1800" dirty="0" smtClean="0">
                <a:solidFill>
                  <a:srgbClr val="3D3D64"/>
                </a:solidFill>
                <a:latin typeface="Berlin Sans FB" panose="020E0602020502020306" pitchFamily="34" charset="0"/>
              </a:rPr>
              <a:t>LA 2.1 </a:t>
            </a:r>
            <a:r>
              <a:rPr lang="es-ES" sz="1800" dirty="0">
                <a:solidFill>
                  <a:srgbClr val="3D3D64"/>
                </a:solidFill>
                <a:latin typeface="Berlin Sans FB" panose="020E0602020502020306" pitchFamily="34" charset="0"/>
              </a:rPr>
              <a:t>– </a:t>
            </a:r>
            <a:r>
              <a:rPr lang="es-ES" sz="1800" dirty="0" smtClean="0">
                <a:solidFill>
                  <a:srgbClr val="3D3D64"/>
                </a:solidFill>
                <a:latin typeface="Berlin Sans FB" panose="020E0602020502020306" pitchFamily="34" charset="0"/>
              </a:rPr>
              <a:t>S. I. </a:t>
            </a:r>
            <a:r>
              <a:rPr lang="es-ES" sz="1800" dirty="0" smtClean="0">
                <a:solidFill>
                  <a:srgbClr val="3D3D64"/>
                </a:solidFill>
                <a:latin typeface="Berlin Sans FB" panose="020E0602020502020306" pitchFamily="34" charset="0"/>
              </a:rPr>
              <a:t>centralizados para </a:t>
            </a:r>
            <a:r>
              <a:rPr lang="es-ES" sz="1800" dirty="0">
                <a:solidFill>
                  <a:srgbClr val="3D3D64"/>
                </a:solidFill>
                <a:latin typeface="Berlin Sans FB" panose="020E0602020502020306" pitchFamily="34" charset="0"/>
              </a:rPr>
              <a:t>la gestión de soluciones </a:t>
            </a:r>
            <a:r>
              <a:rPr lang="es-ES" sz="1800" dirty="0" smtClean="0">
                <a:solidFill>
                  <a:srgbClr val="3D3D64"/>
                </a:solidFill>
                <a:latin typeface="Berlin Sans FB" panose="020E0602020502020306" pitchFamily="34" charset="0"/>
              </a:rPr>
              <a:t>Smart, A.E. y </a:t>
            </a:r>
            <a:r>
              <a:rPr lang="es-ES" sz="1800" dirty="0">
                <a:solidFill>
                  <a:srgbClr val="3D3D64"/>
                </a:solidFill>
                <a:latin typeface="Berlin Sans FB" panose="020E0602020502020306" pitchFamily="34" charset="0"/>
              </a:rPr>
              <a:t>gestión </a:t>
            </a:r>
            <a:r>
              <a:rPr lang="es-ES" sz="1800" dirty="0" smtClean="0">
                <a:solidFill>
                  <a:srgbClr val="3D3D64"/>
                </a:solidFill>
                <a:latin typeface="Berlin Sans FB" panose="020E0602020502020306" pitchFamily="34" charset="0"/>
              </a:rPr>
              <a:t>del </a:t>
            </a:r>
            <a:r>
              <a:rPr lang="es-ES" sz="1800" dirty="0" smtClean="0">
                <a:solidFill>
                  <a:srgbClr val="3D3D64"/>
                </a:solidFill>
                <a:latin typeface="Berlin Sans FB" panose="020E0602020502020306" pitchFamily="34" charset="0"/>
              </a:rPr>
              <a:t>conocimiento</a:t>
            </a:r>
          </a:p>
          <a:p>
            <a:pPr>
              <a:lnSpc>
                <a:spcPct val="150000"/>
              </a:lnSpc>
            </a:pPr>
            <a:endParaRPr lang="es-ES" sz="1800" dirty="0" smtClean="0">
              <a:solidFill>
                <a:srgbClr val="3D3D64"/>
              </a:solidFill>
              <a:latin typeface="Berlin Sans FB" panose="020E0602020502020306" pitchFamily="34" charset="0"/>
            </a:endParaRPr>
          </a:p>
          <a:p>
            <a:pPr>
              <a:lnSpc>
                <a:spcPct val="150000"/>
              </a:lnSpc>
            </a:pPr>
            <a:r>
              <a:rPr lang="es-ES" sz="1800" dirty="0" smtClean="0">
                <a:solidFill>
                  <a:srgbClr val="3D3D64"/>
                </a:solidFill>
                <a:latin typeface="Berlin Sans FB" panose="020E0602020502020306" pitchFamily="34" charset="0"/>
              </a:rPr>
              <a:t>Proyectos </a:t>
            </a:r>
            <a:r>
              <a:rPr lang="es-ES" sz="1800" dirty="0" smtClean="0">
                <a:solidFill>
                  <a:srgbClr val="3D3D64"/>
                </a:solidFill>
                <a:latin typeface="Berlin Sans FB" panose="020E0602020502020306" pitchFamily="34" charset="0"/>
              </a:rPr>
              <a:t>base </a:t>
            </a:r>
            <a:r>
              <a:rPr lang="es-ES" sz="1800" dirty="0" smtClean="0">
                <a:solidFill>
                  <a:srgbClr val="3D3D64"/>
                </a:solidFill>
                <a:latin typeface="Berlin Sans FB" panose="020E0602020502020306" pitchFamily="34" charset="0"/>
              </a:rPr>
              <a:t>   </a:t>
            </a:r>
            <a:endParaRPr lang="es-ES" sz="2000" dirty="0" smtClean="0">
              <a:solidFill>
                <a:srgbClr val="3D3D64"/>
              </a:solidFill>
              <a:latin typeface="Berlin Sans FB" panose="020E0602020502020306" pitchFamily="34" charset="0"/>
            </a:endParaRPr>
          </a:p>
          <a:p>
            <a:pPr marL="896938" lvl="4" indent="-539750">
              <a:lnSpc>
                <a:spcPct val="200000"/>
              </a:lnSpc>
              <a:buFont typeface="Wingdings" panose="05000000000000000000" pitchFamily="2" charset="2"/>
              <a:buChar char="q"/>
            </a:pPr>
            <a:r>
              <a:rPr lang="es-ES" sz="1600" dirty="0" smtClean="0">
                <a:solidFill>
                  <a:srgbClr val="3D3D64"/>
                </a:solidFill>
                <a:latin typeface="Berlin Sans FB" panose="020E0602020502020306" pitchFamily="34" charset="0"/>
              </a:rPr>
              <a:t>Participación ciudadana y mejora de la transparencia</a:t>
            </a:r>
          </a:p>
          <a:p>
            <a:pPr marL="896938" lvl="4" indent="-539750">
              <a:lnSpc>
                <a:spcPct val="200000"/>
              </a:lnSpc>
              <a:buFont typeface="Wingdings" panose="05000000000000000000" pitchFamily="2" charset="2"/>
              <a:buChar char="q"/>
            </a:pPr>
            <a:r>
              <a:rPr lang="es-ES" sz="1600" dirty="0" smtClean="0">
                <a:solidFill>
                  <a:srgbClr val="3D3D64"/>
                </a:solidFill>
                <a:latin typeface="Berlin Sans FB" panose="020E0602020502020306" pitchFamily="34" charset="0"/>
              </a:rPr>
              <a:t>Sistema </a:t>
            </a:r>
            <a:r>
              <a:rPr lang="es-ES" sz="1600" dirty="0">
                <a:solidFill>
                  <a:srgbClr val="3D3D64"/>
                </a:solidFill>
                <a:latin typeface="Berlin Sans FB" panose="020E0602020502020306" pitchFamily="34" charset="0"/>
              </a:rPr>
              <a:t>de Información Geográfica </a:t>
            </a:r>
            <a:r>
              <a:rPr lang="es-ES" sz="1600" dirty="0" smtClean="0">
                <a:solidFill>
                  <a:srgbClr val="3D3D64"/>
                </a:solidFill>
                <a:latin typeface="Berlin Sans FB" panose="020E0602020502020306" pitchFamily="34" charset="0"/>
              </a:rPr>
              <a:t>SIGGRA</a:t>
            </a:r>
            <a:endParaRPr lang="es-ES" sz="1600" dirty="0">
              <a:solidFill>
                <a:srgbClr val="3D3D64"/>
              </a:solidFill>
              <a:latin typeface="Berlin Sans FB" panose="020E0602020502020306" pitchFamily="34" charset="0"/>
            </a:endParaRPr>
          </a:p>
          <a:p>
            <a:pPr marL="896938" lvl="4" indent="-539750">
              <a:lnSpc>
                <a:spcPct val="200000"/>
              </a:lnSpc>
              <a:buFont typeface="Wingdings" panose="05000000000000000000" pitchFamily="2" charset="2"/>
              <a:buChar char="q"/>
            </a:pPr>
            <a:r>
              <a:rPr lang="es-ES" sz="1600" dirty="0">
                <a:solidFill>
                  <a:srgbClr val="3D3D64"/>
                </a:solidFill>
                <a:latin typeface="Berlin Sans FB" panose="020E0602020502020306" pitchFamily="34" charset="0"/>
              </a:rPr>
              <a:t>Plataforma de gestión de activos </a:t>
            </a:r>
            <a:r>
              <a:rPr lang="es-ES" sz="1600" dirty="0" smtClean="0">
                <a:solidFill>
                  <a:srgbClr val="3D3D64"/>
                </a:solidFill>
                <a:latin typeface="Berlin Sans FB" panose="020E0602020502020306" pitchFamily="34" charset="0"/>
              </a:rPr>
              <a:t>municipales</a:t>
            </a:r>
            <a:endParaRPr lang="es-ES" sz="1600" dirty="0">
              <a:solidFill>
                <a:srgbClr val="3D3D64"/>
              </a:solidFill>
              <a:latin typeface="Berlin Sans FB" panose="020E0602020502020306" pitchFamily="34" charset="0"/>
            </a:endParaRPr>
          </a:p>
          <a:p>
            <a:pPr marL="896938" lvl="4" indent="-539750">
              <a:lnSpc>
                <a:spcPct val="200000"/>
              </a:lnSpc>
              <a:buFont typeface="Wingdings" panose="05000000000000000000" pitchFamily="2" charset="2"/>
              <a:buChar char="q"/>
            </a:pPr>
            <a:r>
              <a:rPr lang="es-ES" sz="1600" dirty="0">
                <a:solidFill>
                  <a:srgbClr val="3D3D64"/>
                </a:solidFill>
                <a:latin typeface="Berlin Sans FB" panose="020E0602020502020306" pitchFamily="34" charset="0"/>
              </a:rPr>
              <a:t>Cuadro de Mandos </a:t>
            </a:r>
            <a:r>
              <a:rPr lang="es-ES" sz="1600" dirty="0" smtClean="0">
                <a:solidFill>
                  <a:srgbClr val="3D3D64"/>
                </a:solidFill>
                <a:latin typeface="Berlin Sans FB" panose="020E0602020502020306" pitchFamily="34" charset="0"/>
              </a:rPr>
              <a:t>y </a:t>
            </a:r>
            <a:r>
              <a:rPr lang="es-ES" sz="1600" dirty="0">
                <a:solidFill>
                  <a:srgbClr val="3D3D64"/>
                </a:solidFill>
                <a:latin typeface="Berlin Sans FB" panose="020E0602020502020306" pitchFamily="34" charset="0"/>
              </a:rPr>
              <a:t>Portal de datos abiertos</a:t>
            </a:r>
          </a:p>
          <a:p>
            <a:pPr marL="896938" lvl="4" indent="-539750">
              <a:lnSpc>
                <a:spcPct val="200000"/>
              </a:lnSpc>
              <a:buFont typeface="Wingdings" panose="05000000000000000000" pitchFamily="2" charset="2"/>
              <a:buChar char="q"/>
            </a:pPr>
            <a:r>
              <a:rPr lang="es-ES" sz="1600" dirty="0" smtClean="0">
                <a:solidFill>
                  <a:srgbClr val="3D3D64"/>
                </a:solidFill>
                <a:latin typeface="Berlin Sans FB" panose="020E0602020502020306" pitchFamily="34" charset="0"/>
              </a:rPr>
              <a:t>SISTEMAS </a:t>
            </a:r>
            <a:r>
              <a:rPr lang="es-ES" sz="1600" dirty="0">
                <a:solidFill>
                  <a:srgbClr val="3D3D64"/>
                </a:solidFill>
                <a:latin typeface="Berlin Sans FB" panose="020E0602020502020306" pitchFamily="34" charset="0"/>
              </a:rPr>
              <a:t>DE GESTIÓN INTELIGENTE DE CIUDAD</a:t>
            </a:r>
          </a:p>
          <a:p>
            <a:pPr>
              <a:lnSpc>
                <a:spcPct val="200000"/>
              </a:lnSpc>
            </a:pPr>
            <a:endParaRPr lang="es-ES" sz="2000" dirty="0">
              <a:solidFill>
                <a:srgbClr val="3D3D64"/>
              </a:solidFill>
              <a:latin typeface="Berlin Sans FB" panose="020E0602020502020306" pitchFamily="34" charset="0"/>
            </a:endParaRPr>
          </a:p>
          <a:p>
            <a:pPr marL="285757" indent="-285757">
              <a:lnSpc>
                <a:spcPct val="200000"/>
              </a:lnSpc>
              <a:buFont typeface="Arial" panose="020B0604020202020204" pitchFamily="34" charset="0"/>
              <a:buChar char="•"/>
            </a:pPr>
            <a:endParaRPr lang="es-ES" dirty="0"/>
          </a:p>
          <a:p>
            <a:pPr marL="285757" indent="-285757">
              <a:buFont typeface="Arial" panose="020B0604020202020204" pitchFamily="34" charset="0"/>
              <a:buChar char="•"/>
            </a:pPr>
            <a:endParaRPr lang="es-ES" dirty="0"/>
          </a:p>
          <a:p>
            <a:endParaRPr lang="es-ES" dirty="0"/>
          </a:p>
          <a:p>
            <a:endParaRPr lang="es-ES" dirty="0"/>
          </a:p>
        </p:txBody>
      </p:sp>
      <p:sp>
        <p:nvSpPr>
          <p:cNvPr id="6" name="Rectángulo 5"/>
          <p:cNvSpPr/>
          <p:nvPr/>
        </p:nvSpPr>
        <p:spPr>
          <a:xfrm>
            <a:off x="4234656" y="578863"/>
            <a:ext cx="430609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Objetivo temático 2 – TIC’s</a:t>
            </a:r>
            <a:endParaRPr lang="es-ES" sz="2000" dirty="0">
              <a:latin typeface="Berlin Sans FB" panose="020E0602020502020306" pitchFamily="34" charset="0"/>
            </a:endParaRPr>
          </a:p>
        </p:txBody>
      </p:sp>
      <p:pic>
        <p:nvPicPr>
          <p:cNvPr id="3" name="Imagen 2"/>
          <p:cNvPicPr>
            <a:picLocks noChangeAspect="1"/>
          </p:cNvPicPr>
          <p:nvPr/>
        </p:nvPicPr>
        <p:blipFill>
          <a:blip r:embed="rId4"/>
          <a:stretch>
            <a:fillRect/>
          </a:stretch>
        </p:blipFill>
        <p:spPr>
          <a:xfrm>
            <a:off x="0" y="6248347"/>
            <a:ext cx="2213040" cy="609653"/>
          </a:xfrm>
          <a:prstGeom prst="rect">
            <a:avLst/>
          </a:prstGeom>
        </p:spPr>
      </p:pic>
    </p:spTree>
    <p:extLst>
      <p:ext uri="{BB962C8B-B14F-4D97-AF65-F5344CB8AC3E}">
        <p14:creationId xmlns:p14="http://schemas.microsoft.com/office/powerpoint/2010/main" val="197811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0" y="6015108"/>
            <a:ext cx="7378699" cy="68065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05" y="483402"/>
            <a:ext cx="1748214" cy="477534"/>
          </a:xfrm>
          <a:prstGeom prst="rect">
            <a:avLst/>
          </a:prstGeom>
        </p:spPr>
      </p:pic>
      <p:sp>
        <p:nvSpPr>
          <p:cNvPr id="6" name="Rectángulo 5"/>
          <p:cNvSpPr/>
          <p:nvPr/>
        </p:nvSpPr>
        <p:spPr>
          <a:xfrm>
            <a:off x="4234656" y="578863"/>
            <a:ext cx="4306094" cy="400110"/>
          </a:xfrm>
          <a:prstGeom prst="rect">
            <a:avLst/>
          </a:prstGeom>
        </p:spPr>
        <p:txBody>
          <a:bodyPr wrap="square">
            <a:spAutoFit/>
          </a:bodyPr>
          <a:lstStyle/>
          <a:p>
            <a:pPr algn="ctr"/>
            <a:r>
              <a:rPr lang="es-ES" sz="2000" dirty="0" smtClean="0">
                <a:solidFill>
                  <a:srgbClr val="3C3D63"/>
                </a:solidFill>
                <a:latin typeface="Berlin Sans FB" panose="020E0602020502020306" pitchFamily="34" charset="0"/>
              </a:rPr>
              <a:t>Ecosistema de servicios Smart  </a:t>
            </a:r>
            <a:endParaRPr lang="es-ES" sz="2000" dirty="0">
              <a:latin typeface="Berlin Sans FB" panose="020E0602020502020306" pitchFamily="34" charset="0"/>
            </a:endParaRPr>
          </a:p>
        </p:txBody>
      </p:sp>
      <p:pic>
        <p:nvPicPr>
          <p:cNvPr id="7" name="Imagen 6"/>
          <p:cNvPicPr>
            <a:picLocks noChangeAspect="1"/>
          </p:cNvPicPr>
          <p:nvPr/>
        </p:nvPicPr>
        <p:blipFill>
          <a:blip r:embed="rId4"/>
          <a:stretch>
            <a:fillRect/>
          </a:stretch>
        </p:blipFill>
        <p:spPr>
          <a:xfrm>
            <a:off x="0" y="6248347"/>
            <a:ext cx="2213040" cy="609653"/>
          </a:xfrm>
          <a:prstGeom prst="rect">
            <a:avLst/>
          </a:prstGeom>
        </p:spPr>
      </p:pic>
      <p:grpSp>
        <p:nvGrpSpPr>
          <p:cNvPr id="12" name="Grupo 11"/>
          <p:cNvGrpSpPr/>
          <p:nvPr/>
        </p:nvGrpSpPr>
        <p:grpSpPr>
          <a:xfrm>
            <a:off x="3001536" y="1461785"/>
            <a:ext cx="6025375" cy="5396215"/>
            <a:chOff x="2934630" y="1711213"/>
            <a:chExt cx="5029200" cy="4303895"/>
          </a:xfrm>
        </p:grpSpPr>
        <p:graphicFrame>
          <p:nvGraphicFramePr>
            <p:cNvPr id="2" name="Diagrama 1"/>
            <p:cNvGraphicFramePr/>
            <p:nvPr>
              <p:extLst>
                <p:ext uri="{D42A27DB-BD31-4B8C-83A1-F6EECF244321}">
                  <p14:modId xmlns:p14="http://schemas.microsoft.com/office/powerpoint/2010/main" val="1076781797"/>
                </p:ext>
              </p:extLst>
            </p:nvPr>
          </p:nvGraphicFramePr>
          <p:xfrm>
            <a:off x="2934630" y="1711213"/>
            <a:ext cx="5029200" cy="43038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p:cNvPicPr>
              <a:picLocks noChangeAspect="1"/>
            </p:cNvPicPr>
            <p:nvPr/>
          </p:nvPicPr>
          <p:blipFill>
            <a:blip r:embed="rId10"/>
            <a:stretch>
              <a:fillRect/>
            </a:stretch>
          </p:blipFill>
          <p:spPr>
            <a:xfrm>
              <a:off x="5311283" y="3599339"/>
              <a:ext cx="944962" cy="1085182"/>
            </a:xfrm>
            <a:prstGeom prst="rect">
              <a:avLst/>
            </a:prstGeom>
          </p:spPr>
        </p:pic>
        <p:pic>
          <p:nvPicPr>
            <p:cNvPr id="11" name="Imagen 10"/>
            <p:cNvPicPr>
              <a:picLocks noChangeAspect="1"/>
            </p:cNvPicPr>
            <p:nvPr/>
          </p:nvPicPr>
          <p:blipFill>
            <a:blip r:embed="rId11"/>
            <a:stretch>
              <a:fillRect/>
            </a:stretch>
          </p:blipFill>
          <p:spPr>
            <a:xfrm>
              <a:off x="4185012" y="1711213"/>
              <a:ext cx="944962" cy="1085182"/>
            </a:xfrm>
            <a:prstGeom prst="rect">
              <a:avLst/>
            </a:prstGeom>
          </p:spPr>
        </p:pic>
      </p:grpSp>
    </p:spTree>
    <p:extLst>
      <p:ext uri="{BB962C8B-B14F-4D97-AF65-F5344CB8AC3E}">
        <p14:creationId xmlns:p14="http://schemas.microsoft.com/office/powerpoint/2010/main" val="2172260245"/>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4493</TotalTime>
  <Words>1396</Words>
  <Application>Microsoft Office PowerPoint</Application>
  <PresentationFormat>Panorámica</PresentationFormat>
  <Paragraphs>174</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Calibri</vt:lpstr>
      <vt:lpstr>Quattrocento Sans</vt:lpstr>
      <vt:lpstr>Arial</vt:lpstr>
      <vt:lpstr>Wingdings</vt:lpstr>
      <vt:lpstr>Lora</vt:lpstr>
      <vt:lpstr>Berlin Sans FB</vt:lpstr>
      <vt:lpstr>Viola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Fernandez Morales</dc:creator>
  <cp:lastModifiedBy>PEREIRA MARTINEZ, MIGUEL</cp:lastModifiedBy>
  <cp:revision>318</cp:revision>
  <dcterms:modified xsi:type="dcterms:W3CDTF">2022-09-26T12:15:11Z</dcterms:modified>
</cp:coreProperties>
</file>